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2" r:id="rId19"/>
    <p:sldId id="269" r:id="rId20"/>
    <p:sldId id="271" r:id="rId21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FC3707-DE83-44C7-8ED4-A0CE8635D75D}" v="48" dt="2025-06-04T09:10:04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ar Care Coordinator" userId="d8249ede-2a52-4fab-bb7b-cdea2e8c9b1c" providerId="ADAL" clId="{65FC3707-DE83-44C7-8ED4-A0CE8635D75D}"/>
    <pc:docChg chg="addSld modSld sldOrd">
      <pc:chgData name="Elmar Care Coordinator" userId="d8249ede-2a52-4fab-bb7b-cdea2e8c9b1c" providerId="ADAL" clId="{65FC3707-DE83-44C7-8ED4-A0CE8635D75D}" dt="2025-06-04T09:10:04.276" v="50"/>
      <pc:docMkLst>
        <pc:docMk/>
      </pc:docMkLst>
      <pc:sldChg chg="addSp delSp modSp">
        <pc:chgData name="Elmar Care Coordinator" userId="d8249ede-2a52-4fab-bb7b-cdea2e8c9b1c" providerId="ADAL" clId="{65FC3707-DE83-44C7-8ED4-A0CE8635D75D}" dt="2025-06-04T09:06:31.692" v="34"/>
        <pc:sldMkLst>
          <pc:docMk/>
          <pc:sldMk cId="2152148353" sldId="256"/>
        </pc:sldMkLst>
        <pc:picChg chg="add">
          <ac:chgData name="Elmar Care Coordinator" userId="d8249ede-2a52-4fab-bb7b-cdea2e8c9b1c" providerId="ADAL" clId="{65FC3707-DE83-44C7-8ED4-A0CE8635D75D}" dt="2025-06-04T09:06:31.692" v="34"/>
          <ac:picMkLst>
            <pc:docMk/>
            <pc:sldMk cId="2152148353" sldId="256"/>
            <ac:picMk id="1026" creationId="{8CF1F8DE-0F70-D42A-8E5B-7EC1F172CDC4}"/>
          </ac:picMkLst>
        </pc:picChg>
        <pc:picChg chg="del mod">
          <ac:chgData name="Elmar Care Coordinator" userId="d8249ede-2a52-4fab-bb7b-cdea2e8c9b1c" providerId="ADAL" clId="{65FC3707-DE83-44C7-8ED4-A0CE8635D75D}" dt="2025-06-04T08:26:44.687" v="17" actId="478"/>
          <ac:picMkLst>
            <pc:docMk/>
            <pc:sldMk cId="2152148353" sldId="256"/>
            <ac:picMk id="1028" creationId="{B2779DBB-6491-AD92-2D31-25E3155DC86F}"/>
          </ac:picMkLst>
        </pc:picChg>
      </pc:sldChg>
      <pc:sldChg chg="addSp delSp modSp">
        <pc:chgData name="Elmar Care Coordinator" userId="d8249ede-2a52-4fab-bb7b-cdea2e8c9b1c" providerId="ADAL" clId="{65FC3707-DE83-44C7-8ED4-A0CE8635D75D}" dt="2025-06-04T09:06:47.285" v="35"/>
        <pc:sldMkLst>
          <pc:docMk/>
          <pc:sldMk cId="4066084372" sldId="257"/>
        </pc:sldMkLst>
        <pc:picChg chg="add">
          <ac:chgData name="Elmar Care Coordinator" userId="d8249ede-2a52-4fab-bb7b-cdea2e8c9b1c" providerId="ADAL" clId="{65FC3707-DE83-44C7-8ED4-A0CE8635D75D}" dt="2025-06-04T09:06:47.285" v="35"/>
          <ac:picMkLst>
            <pc:docMk/>
            <pc:sldMk cId="4066084372" sldId="257"/>
            <ac:picMk id="2" creationId="{C2478EBD-438C-5C14-648E-6EE9C6777D49}"/>
          </ac:picMkLst>
        </pc:picChg>
        <pc:picChg chg="del mod">
          <ac:chgData name="Elmar Care Coordinator" userId="d8249ede-2a52-4fab-bb7b-cdea2e8c9b1c" providerId="ADAL" clId="{65FC3707-DE83-44C7-8ED4-A0CE8635D75D}" dt="2025-06-04T08:26:46.961" v="19" actId="478"/>
          <ac:picMkLst>
            <pc:docMk/>
            <pc:sldMk cId="4066084372" sldId="257"/>
            <ac:picMk id="2050" creationId="{C1CFB43E-1E31-2B4B-26F8-CF3F91231F98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6:52.292" v="36"/>
        <pc:sldMkLst>
          <pc:docMk/>
          <pc:sldMk cId="4293635805" sldId="258"/>
        </pc:sldMkLst>
        <pc:picChg chg="add">
          <ac:chgData name="Elmar Care Coordinator" userId="d8249ede-2a52-4fab-bb7b-cdea2e8c9b1c" providerId="ADAL" clId="{65FC3707-DE83-44C7-8ED4-A0CE8635D75D}" dt="2025-06-04T09:06:52.292" v="36"/>
          <ac:picMkLst>
            <pc:docMk/>
            <pc:sldMk cId="4293635805" sldId="258"/>
            <ac:picMk id="2" creationId="{5A1D4FEA-BB12-C043-9FD8-D7DEBB3DAF6D}"/>
          </ac:picMkLst>
        </pc:picChg>
        <pc:picChg chg="del">
          <ac:chgData name="Elmar Care Coordinator" userId="d8249ede-2a52-4fab-bb7b-cdea2e8c9b1c" providerId="ADAL" clId="{65FC3707-DE83-44C7-8ED4-A0CE8635D75D}" dt="2025-06-04T08:26:49.255" v="20" actId="478"/>
          <ac:picMkLst>
            <pc:docMk/>
            <pc:sldMk cId="4293635805" sldId="258"/>
            <ac:picMk id="3074" creationId="{32874B90-F346-DE6C-98F6-886D76BD25C2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7:03.223" v="37"/>
        <pc:sldMkLst>
          <pc:docMk/>
          <pc:sldMk cId="1796747918" sldId="259"/>
        </pc:sldMkLst>
        <pc:picChg chg="add">
          <ac:chgData name="Elmar Care Coordinator" userId="d8249ede-2a52-4fab-bb7b-cdea2e8c9b1c" providerId="ADAL" clId="{65FC3707-DE83-44C7-8ED4-A0CE8635D75D}" dt="2025-06-04T09:07:03.223" v="37"/>
          <ac:picMkLst>
            <pc:docMk/>
            <pc:sldMk cId="1796747918" sldId="259"/>
            <ac:picMk id="2" creationId="{6E87E0C3-FD9C-4C5F-9E99-111F90BFD70C}"/>
          </ac:picMkLst>
        </pc:picChg>
        <pc:picChg chg="del">
          <ac:chgData name="Elmar Care Coordinator" userId="d8249ede-2a52-4fab-bb7b-cdea2e8c9b1c" providerId="ADAL" clId="{65FC3707-DE83-44C7-8ED4-A0CE8635D75D}" dt="2025-06-04T08:26:50.964" v="21" actId="478"/>
          <ac:picMkLst>
            <pc:docMk/>
            <pc:sldMk cId="1796747918" sldId="259"/>
            <ac:picMk id="4098" creationId="{5089D62B-431F-F034-D628-20CA3AA40962}"/>
          </ac:picMkLst>
        </pc:picChg>
      </pc:sldChg>
      <pc:sldChg chg="addSp delSp mod">
        <pc:chgData name="Elmar Care Coordinator" userId="d8249ede-2a52-4fab-bb7b-cdea2e8c9b1c" providerId="ADAL" clId="{65FC3707-DE83-44C7-8ED4-A0CE8635D75D}" dt="2025-06-04T09:07:11.857" v="39"/>
        <pc:sldMkLst>
          <pc:docMk/>
          <pc:sldMk cId="1296342516" sldId="260"/>
        </pc:sldMkLst>
        <pc:spChg chg="add">
          <ac:chgData name="Elmar Care Coordinator" userId="d8249ede-2a52-4fab-bb7b-cdea2e8c9b1c" providerId="ADAL" clId="{65FC3707-DE83-44C7-8ED4-A0CE8635D75D}" dt="2025-06-04T09:07:07.894" v="38" actId="22"/>
          <ac:spMkLst>
            <pc:docMk/>
            <pc:sldMk cId="1296342516" sldId="260"/>
            <ac:spMk id="3" creationId="{41897D7E-6076-197C-1A14-E254B01A48CA}"/>
          </ac:spMkLst>
        </pc:spChg>
        <pc:picChg chg="add">
          <ac:chgData name="Elmar Care Coordinator" userId="d8249ede-2a52-4fab-bb7b-cdea2e8c9b1c" providerId="ADAL" clId="{65FC3707-DE83-44C7-8ED4-A0CE8635D75D}" dt="2025-06-04T09:07:11.857" v="39"/>
          <ac:picMkLst>
            <pc:docMk/>
            <pc:sldMk cId="1296342516" sldId="260"/>
            <ac:picMk id="4" creationId="{7A85A5F1-04E7-F5F2-27DF-B5BB7400943D}"/>
          </ac:picMkLst>
        </pc:picChg>
        <pc:picChg chg="del">
          <ac:chgData name="Elmar Care Coordinator" userId="d8249ede-2a52-4fab-bb7b-cdea2e8c9b1c" providerId="ADAL" clId="{65FC3707-DE83-44C7-8ED4-A0CE8635D75D}" dt="2025-06-04T08:26:52.658" v="22" actId="478"/>
          <ac:picMkLst>
            <pc:docMk/>
            <pc:sldMk cId="1296342516" sldId="260"/>
            <ac:picMk id="5122" creationId="{8F766747-68F4-1D2A-7EDA-EEC815A767FE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7:24.051" v="40"/>
        <pc:sldMkLst>
          <pc:docMk/>
          <pc:sldMk cId="1212352240" sldId="261"/>
        </pc:sldMkLst>
        <pc:picChg chg="add del">
          <ac:chgData name="Elmar Care Coordinator" userId="d8249ede-2a52-4fab-bb7b-cdea2e8c9b1c" providerId="ADAL" clId="{65FC3707-DE83-44C7-8ED4-A0CE8635D75D}" dt="2025-06-04T08:26:53.858" v="23" actId="478"/>
          <ac:picMkLst>
            <pc:docMk/>
            <pc:sldMk cId="1212352240" sldId="261"/>
            <ac:picMk id="2" creationId="{1195FDA4-C6EB-E8CE-2C26-4C3DD1623B85}"/>
          </ac:picMkLst>
        </pc:picChg>
        <pc:picChg chg="add">
          <ac:chgData name="Elmar Care Coordinator" userId="d8249ede-2a52-4fab-bb7b-cdea2e8c9b1c" providerId="ADAL" clId="{65FC3707-DE83-44C7-8ED4-A0CE8635D75D}" dt="2025-06-04T09:07:24.051" v="40"/>
          <ac:picMkLst>
            <pc:docMk/>
            <pc:sldMk cId="1212352240" sldId="261"/>
            <ac:picMk id="6146" creationId="{65B42CA2-0E9C-4A7D-FABA-FC837AE3FA43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7:30.018" v="41"/>
        <pc:sldMkLst>
          <pc:docMk/>
          <pc:sldMk cId="2559616081" sldId="262"/>
        </pc:sldMkLst>
        <pc:picChg chg="del">
          <ac:chgData name="Elmar Care Coordinator" userId="d8249ede-2a52-4fab-bb7b-cdea2e8c9b1c" providerId="ADAL" clId="{65FC3707-DE83-44C7-8ED4-A0CE8635D75D}" dt="2025-06-04T08:26:54.885" v="24" actId="478"/>
          <ac:picMkLst>
            <pc:docMk/>
            <pc:sldMk cId="2559616081" sldId="262"/>
            <ac:picMk id="6146" creationId="{96AF9B86-1E65-70FE-DD7A-3946C49C1BF1}"/>
          </ac:picMkLst>
        </pc:picChg>
        <pc:picChg chg="add">
          <ac:chgData name="Elmar Care Coordinator" userId="d8249ede-2a52-4fab-bb7b-cdea2e8c9b1c" providerId="ADAL" clId="{65FC3707-DE83-44C7-8ED4-A0CE8635D75D}" dt="2025-06-04T09:07:30.018" v="41"/>
          <ac:picMkLst>
            <pc:docMk/>
            <pc:sldMk cId="2559616081" sldId="262"/>
            <ac:picMk id="7170" creationId="{0C08120D-5314-2EC5-9E4D-67379C13C988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7:36.958" v="42"/>
        <pc:sldMkLst>
          <pc:docMk/>
          <pc:sldMk cId="3404389805" sldId="263"/>
        </pc:sldMkLst>
        <pc:picChg chg="del">
          <ac:chgData name="Elmar Care Coordinator" userId="d8249ede-2a52-4fab-bb7b-cdea2e8c9b1c" providerId="ADAL" clId="{65FC3707-DE83-44C7-8ED4-A0CE8635D75D}" dt="2025-06-04T08:26:55.955" v="25" actId="478"/>
          <ac:picMkLst>
            <pc:docMk/>
            <pc:sldMk cId="3404389805" sldId="263"/>
            <ac:picMk id="7170" creationId="{DCB39E4A-3F0B-8E7E-4484-CE040C1F59B3}"/>
          </ac:picMkLst>
        </pc:picChg>
        <pc:picChg chg="add">
          <ac:chgData name="Elmar Care Coordinator" userId="d8249ede-2a52-4fab-bb7b-cdea2e8c9b1c" providerId="ADAL" clId="{65FC3707-DE83-44C7-8ED4-A0CE8635D75D}" dt="2025-06-04T09:07:36.958" v="42"/>
          <ac:picMkLst>
            <pc:docMk/>
            <pc:sldMk cId="3404389805" sldId="263"/>
            <ac:picMk id="8194" creationId="{41A4294B-088A-19A9-DDA9-019A74A1C893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7:45.188" v="43"/>
        <pc:sldMkLst>
          <pc:docMk/>
          <pc:sldMk cId="103801796" sldId="264"/>
        </pc:sldMkLst>
        <pc:picChg chg="del">
          <ac:chgData name="Elmar Care Coordinator" userId="d8249ede-2a52-4fab-bb7b-cdea2e8c9b1c" providerId="ADAL" clId="{65FC3707-DE83-44C7-8ED4-A0CE8635D75D}" dt="2025-06-04T08:26:56.972" v="26" actId="478"/>
          <ac:picMkLst>
            <pc:docMk/>
            <pc:sldMk cId="103801796" sldId="264"/>
            <ac:picMk id="8194" creationId="{2F209451-5BD5-59A2-A40D-37E392E8B47C}"/>
          </ac:picMkLst>
        </pc:picChg>
        <pc:picChg chg="add">
          <ac:chgData name="Elmar Care Coordinator" userId="d8249ede-2a52-4fab-bb7b-cdea2e8c9b1c" providerId="ADAL" clId="{65FC3707-DE83-44C7-8ED4-A0CE8635D75D}" dt="2025-06-04T09:07:45.188" v="43"/>
          <ac:picMkLst>
            <pc:docMk/>
            <pc:sldMk cId="103801796" sldId="264"/>
            <ac:picMk id="9218" creationId="{40463D45-95F8-226D-D60C-7E0211059A63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7:53.346" v="44"/>
        <pc:sldMkLst>
          <pc:docMk/>
          <pc:sldMk cId="3832348531" sldId="265"/>
        </pc:sldMkLst>
        <pc:picChg chg="del">
          <ac:chgData name="Elmar Care Coordinator" userId="d8249ede-2a52-4fab-bb7b-cdea2e8c9b1c" providerId="ADAL" clId="{65FC3707-DE83-44C7-8ED4-A0CE8635D75D}" dt="2025-06-04T08:26:58.037" v="27" actId="478"/>
          <ac:picMkLst>
            <pc:docMk/>
            <pc:sldMk cId="3832348531" sldId="265"/>
            <ac:picMk id="9218" creationId="{53225852-B16E-6765-45A3-3DE94A2DD75B}"/>
          </ac:picMkLst>
        </pc:picChg>
        <pc:picChg chg="add">
          <ac:chgData name="Elmar Care Coordinator" userId="d8249ede-2a52-4fab-bb7b-cdea2e8c9b1c" providerId="ADAL" clId="{65FC3707-DE83-44C7-8ED4-A0CE8635D75D}" dt="2025-06-04T09:07:53.346" v="44"/>
          <ac:picMkLst>
            <pc:docMk/>
            <pc:sldMk cId="3832348531" sldId="265"/>
            <ac:picMk id="10242" creationId="{4AB68E5D-37DD-D5E9-77CA-D5200BE5E76A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8:01.869" v="45"/>
        <pc:sldMkLst>
          <pc:docMk/>
          <pc:sldMk cId="1495960876" sldId="266"/>
        </pc:sldMkLst>
        <pc:picChg chg="del">
          <ac:chgData name="Elmar Care Coordinator" userId="d8249ede-2a52-4fab-bb7b-cdea2e8c9b1c" providerId="ADAL" clId="{65FC3707-DE83-44C7-8ED4-A0CE8635D75D}" dt="2025-06-04T08:26:59.226" v="28" actId="478"/>
          <ac:picMkLst>
            <pc:docMk/>
            <pc:sldMk cId="1495960876" sldId="266"/>
            <ac:picMk id="10242" creationId="{7C1BB77F-5509-1BFB-B601-2C172C64DA1B}"/>
          </ac:picMkLst>
        </pc:picChg>
        <pc:picChg chg="add">
          <ac:chgData name="Elmar Care Coordinator" userId="d8249ede-2a52-4fab-bb7b-cdea2e8c9b1c" providerId="ADAL" clId="{65FC3707-DE83-44C7-8ED4-A0CE8635D75D}" dt="2025-06-04T09:08:01.869" v="45"/>
          <ac:picMkLst>
            <pc:docMk/>
            <pc:sldMk cId="1495960876" sldId="266"/>
            <ac:picMk id="11266" creationId="{520CB809-07A4-D47F-5C3F-2A20A6590831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8:12.284" v="46"/>
        <pc:sldMkLst>
          <pc:docMk/>
          <pc:sldMk cId="3737252842" sldId="267"/>
        </pc:sldMkLst>
        <pc:picChg chg="del">
          <ac:chgData name="Elmar Care Coordinator" userId="d8249ede-2a52-4fab-bb7b-cdea2e8c9b1c" providerId="ADAL" clId="{65FC3707-DE83-44C7-8ED4-A0CE8635D75D}" dt="2025-06-04T08:27:00.282" v="29" actId="478"/>
          <ac:picMkLst>
            <pc:docMk/>
            <pc:sldMk cId="3737252842" sldId="267"/>
            <ac:picMk id="11266" creationId="{A31A43F0-1E54-C24B-0E3C-810A69768C24}"/>
          </ac:picMkLst>
        </pc:picChg>
        <pc:picChg chg="add">
          <ac:chgData name="Elmar Care Coordinator" userId="d8249ede-2a52-4fab-bb7b-cdea2e8c9b1c" providerId="ADAL" clId="{65FC3707-DE83-44C7-8ED4-A0CE8635D75D}" dt="2025-06-04T09:08:12.284" v="46"/>
          <ac:picMkLst>
            <pc:docMk/>
            <pc:sldMk cId="3737252842" sldId="267"/>
            <ac:picMk id="12290" creationId="{C3F324E1-3776-F862-BC64-371EEE42AEE5}"/>
          </ac:picMkLst>
        </pc:picChg>
      </pc:sldChg>
      <pc:sldChg chg="addSp delSp">
        <pc:chgData name="Elmar Care Coordinator" userId="d8249ede-2a52-4fab-bb7b-cdea2e8c9b1c" providerId="ADAL" clId="{65FC3707-DE83-44C7-8ED4-A0CE8635D75D}" dt="2025-06-04T09:08:20.369" v="47"/>
        <pc:sldMkLst>
          <pc:docMk/>
          <pc:sldMk cId="1046448449" sldId="268"/>
        </pc:sldMkLst>
        <pc:picChg chg="del">
          <ac:chgData name="Elmar Care Coordinator" userId="d8249ede-2a52-4fab-bb7b-cdea2e8c9b1c" providerId="ADAL" clId="{65FC3707-DE83-44C7-8ED4-A0CE8635D75D}" dt="2025-06-04T08:27:01.732" v="30" actId="478"/>
          <ac:picMkLst>
            <pc:docMk/>
            <pc:sldMk cId="1046448449" sldId="268"/>
            <ac:picMk id="12290" creationId="{D2FC7678-CAED-328E-322B-11F41C1C564B}"/>
          </ac:picMkLst>
        </pc:picChg>
        <pc:picChg chg="add">
          <ac:chgData name="Elmar Care Coordinator" userId="d8249ede-2a52-4fab-bb7b-cdea2e8c9b1c" providerId="ADAL" clId="{65FC3707-DE83-44C7-8ED4-A0CE8635D75D}" dt="2025-06-04T09:08:20.369" v="47"/>
          <ac:picMkLst>
            <pc:docMk/>
            <pc:sldMk cId="1046448449" sldId="268"/>
            <ac:picMk id="13314" creationId="{2C863882-9512-71FF-3D45-4E2D77B39F13}"/>
          </ac:picMkLst>
        </pc:picChg>
      </pc:sldChg>
      <pc:sldChg chg="addSp delSp ord">
        <pc:chgData name="Elmar Care Coordinator" userId="d8249ede-2a52-4fab-bb7b-cdea2e8c9b1c" providerId="ADAL" clId="{65FC3707-DE83-44C7-8ED4-A0CE8635D75D}" dt="2025-06-04T09:10:04.276" v="50"/>
        <pc:sldMkLst>
          <pc:docMk/>
          <pc:sldMk cId="544834093" sldId="269"/>
        </pc:sldMkLst>
        <pc:picChg chg="add del">
          <ac:chgData name="Elmar Care Coordinator" userId="d8249ede-2a52-4fab-bb7b-cdea2e8c9b1c" providerId="ADAL" clId="{65FC3707-DE83-44C7-8ED4-A0CE8635D75D}" dt="2025-06-04T08:27:05.451" v="33" actId="478"/>
          <ac:picMkLst>
            <pc:docMk/>
            <pc:sldMk cId="544834093" sldId="269"/>
            <ac:picMk id="2" creationId="{A5920578-4170-7AE9-20CA-D89EA895BDB8}"/>
          </ac:picMkLst>
        </pc:picChg>
        <pc:picChg chg="add">
          <ac:chgData name="Elmar Care Coordinator" userId="d8249ede-2a52-4fab-bb7b-cdea2e8c9b1c" providerId="ADAL" clId="{65FC3707-DE83-44C7-8ED4-A0CE8635D75D}" dt="2025-06-04T09:10:04.276" v="50"/>
          <ac:picMkLst>
            <pc:docMk/>
            <pc:sldMk cId="544834093" sldId="269"/>
            <ac:picMk id="1026" creationId="{A7AE4599-34B4-2AF8-3CAD-3A5EA858B625}"/>
          </ac:picMkLst>
        </pc:picChg>
      </pc:sldChg>
      <pc:sldChg chg="addSp delSp modSp">
        <pc:chgData name="Elmar Care Coordinator" userId="d8249ede-2a52-4fab-bb7b-cdea2e8c9b1c" providerId="ADAL" clId="{65FC3707-DE83-44C7-8ED4-A0CE8635D75D}" dt="2025-06-04T09:08:31.793" v="48"/>
        <pc:sldMkLst>
          <pc:docMk/>
          <pc:sldMk cId="183582430" sldId="270"/>
        </pc:sldMkLst>
        <pc:picChg chg="add del">
          <ac:chgData name="Elmar Care Coordinator" userId="d8249ede-2a52-4fab-bb7b-cdea2e8c9b1c" providerId="ADAL" clId="{65FC3707-DE83-44C7-8ED4-A0CE8635D75D}" dt="2025-06-04T08:27:03.002" v="31" actId="478"/>
          <ac:picMkLst>
            <pc:docMk/>
            <pc:sldMk cId="183582430" sldId="270"/>
            <ac:picMk id="1026" creationId="{EF10F3D4-175A-DE06-0066-0AC8876B4BF4}"/>
          </ac:picMkLst>
        </pc:picChg>
        <pc:picChg chg="add">
          <ac:chgData name="Elmar Care Coordinator" userId="d8249ede-2a52-4fab-bb7b-cdea2e8c9b1c" providerId="ADAL" clId="{65FC3707-DE83-44C7-8ED4-A0CE8635D75D}" dt="2025-06-04T09:08:31.793" v="48"/>
          <ac:picMkLst>
            <pc:docMk/>
            <pc:sldMk cId="183582430" sldId="270"/>
            <ac:picMk id="14338" creationId="{713A07DC-17DC-0B70-1855-A85C7DD6D216}"/>
          </ac:picMkLst>
        </pc:picChg>
      </pc:sldChg>
      <pc:sldChg chg="addSp delSp new">
        <pc:chgData name="Elmar Care Coordinator" userId="d8249ede-2a52-4fab-bb7b-cdea2e8c9b1c" providerId="ADAL" clId="{65FC3707-DE83-44C7-8ED4-A0CE8635D75D}" dt="2025-06-04T09:08:38.123" v="49"/>
        <pc:sldMkLst>
          <pc:docMk/>
          <pc:sldMk cId="848164263" sldId="272"/>
        </pc:sldMkLst>
        <pc:picChg chg="add del">
          <ac:chgData name="Elmar Care Coordinator" userId="d8249ede-2a52-4fab-bb7b-cdea2e8c9b1c" providerId="ADAL" clId="{65FC3707-DE83-44C7-8ED4-A0CE8635D75D}" dt="2025-06-04T08:27:04.250" v="32" actId="478"/>
          <ac:picMkLst>
            <pc:docMk/>
            <pc:sldMk cId="848164263" sldId="272"/>
            <ac:picMk id="2050" creationId="{01E63C6B-009C-6CCD-CB77-1F81E630F7C6}"/>
          </ac:picMkLst>
        </pc:picChg>
        <pc:picChg chg="add">
          <ac:chgData name="Elmar Care Coordinator" userId="d8249ede-2a52-4fab-bb7b-cdea2e8c9b1c" providerId="ADAL" clId="{65FC3707-DE83-44C7-8ED4-A0CE8635D75D}" dt="2025-06-04T09:08:38.123" v="49"/>
          <ac:picMkLst>
            <pc:docMk/>
            <pc:sldMk cId="848164263" sldId="272"/>
            <ac:picMk id="15362" creationId="{866EAAC7-C14C-C2C6-9843-6B2882A0FA1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5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46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39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99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7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02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0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2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8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72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23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CF1F8DE-0F70-D42A-8E5B-7EC1F172C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14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2478EBD-438C-5C14-648E-6EE9C677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8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A1D4FEA-BB12-C043-9FD8-D7DEBB3DA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63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E87E0C3-FD9C-4C5F-9E99-111F90BFD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4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97D7E-6076-197C-1A14-E254B01A48CA}"/>
              </a:ext>
            </a:extLst>
          </p:cNvPr>
          <p:cNvSpPr txBox="1"/>
          <p:nvPr/>
        </p:nvSpPr>
        <p:spPr>
          <a:xfrm>
            <a:off x="1888588" y="5161057"/>
            <a:ext cx="3777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85A5F1-04E7-F5F2-27DF-B5BB74009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34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5B42CA2-0E9C-4A7D-FABA-FC837AE3F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35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C08120D-5314-2EC5-9E4D-67379C13C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61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1A4294B-088A-19A9-DDA9-019A74A1C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8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0463D45-95F8-226D-D60C-7E021105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1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AB68E5D-37DD-D5E9-77CA-D5200BE5E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4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20CB809-07A4-D47F-5C3F-2A20A6590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6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3F324E1-3776-F862-BC64-371EEE42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252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2C863882-9512-71FF-3D45-4E2D77B39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44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13A07DC-17DC-0B70-1855-A85C7DD6D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82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866EAAC7-C14C-C2C6-9843-6B2882A0F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164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7AE4599-34B4-2AF8-3CAD-3A5EA858B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83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5BEFD60-16EC-200B-1916-C5D4DD639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5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05F9A98E6A84090C41B934C1FDACC" ma:contentTypeVersion="19" ma:contentTypeDescription="Create a new document." ma:contentTypeScope="" ma:versionID="b1792fd3401ac5c04dff238c9beab068">
  <xsd:schema xmlns:xsd="http://www.w3.org/2001/XMLSchema" xmlns:xs="http://www.w3.org/2001/XMLSchema" xmlns:p="http://schemas.microsoft.com/office/2006/metadata/properties" xmlns:ns2="82abd6ce-eda6-4890-bad2-bcb5424a3732" xmlns:ns3="039ffa4b-2fff-4d72-8484-010de41e2ea0" targetNamespace="http://schemas.microsoft.com/office/2006/metadata/properties" ma:root="true" ma:fieldsID="6120b9d982db3e551a2d6a1d4931623f" ns2:_="" ns3:_="">
    <xsd:import namespace="82abd6ce-eda6-4890-bad2-bcb5424a3732"/>
    <xsd:import namespace="039ffa4b-2fff-4d72-8484-010de41e2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n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bd6ce-eda6-4890-bad2-bcb5424a3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e495ce-0c88-4e7d-88ef-80d18dade1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w" ma:index="26" nillable="true" ma:displayName="new" ma:format="Dropdown" ma:internalName="ne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fa4b-2fff-4d72-8484-010de41e2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33676d-12cd-4f22-9e9f-0d62d4b313d7}" ma:internalName="TaxCatchAll" ma:showField="CatchAllData" ma:web="039ffa4b-2fff-4d72-8484-010de41e2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w xmlns="82abd6ce-eda6-4890-bad2-bcb5424a3732" xsi:nil="true"/>
    <lcf76f155ced4ddcb4097134ff3c332f xmlns="82abd6ce-eda6-4890-bad2-bcb5424a3732">
      <Terms xmlns="http://schemas.microsoft.com/office/infopath/2007/PartnerControls"/>
    </lcf76f155ced4ddcb4097134ff3c332f>
    <TaxCatchAll xmlns="039ffa4b-2fff-4d72-8484-010de41e2ea0" xsi:nil="true"/>
  </documentManagement>
</p:properties>
</file>

<file path=customXml/itemProps1.xml><?xml version="1.0" encoding="utf-8"?>
<ds:datastoreItem xmlns:ds="http://schemas.openxmlformats.org/officeDocument/2006/customXml" ds:itemID="{34F5942A-F08F-419E-8811-46BDF40509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5AA42D-8398-4047-A981-73A490CFC0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bd6ce-eda6-4890-bad2-bcb5424a3732"/>
    <ds:schemaRef ds:uri="039ffa4b-2fff-4d72-8484-010de41e2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8AE1D1-1FDF-470D-A3F6-9F329DDA2267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82abd6ce-eda6-4890-bad2-bcb5424a373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39ffa4b-2fff-4d72-8484-010de41e2e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1</Words>
  <Application>Microsoft Office PowerPoint</Application>
  <PresentationFormat>Custom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Elmar Care Coordinator</dc:creator>
  <cp:lastModifiedBy>Elmar Care Coordinator</cp:lastModifiedBy>
  <cp:revision>1</cp:revision>
  <cp:lastPrinted>2025-06-02T08:11:11Z</cp:lastPrinted>
  <dcterms:created xsi:type="dcterms:W3CDTF">2025-05-07T11:29:07Z</dcterms:created>
  <dcterms:modified xsi:type="dcterms:W3CDTF">2025-06-04T09:10:06Z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0x01010084005F9A98E6A84090C41B934C1FDACC</vt:lpwstr>
  </property>
  <property fmtid="{D5CDD505-2E9C-101B-9397-08002B2CF9AE}" pid="3" name="MediaServiceImageTags">
    <vt:lpwstr/>
  </property>
</Properties>
</file>