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0" r:id="rId18"/>
    <p:sldId id="272" r:id="rId19"/>
    <p:sldId id="269" r:id="rId20"/>
    <p:sldId id="271" r:id="rId21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9C1EEF-7390-4E54-901E-913C10ADA210}" v="3" dt="2025-06-04T09:15:13.1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322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mar Care Coordinator" userId="d8249ede-2a52-4fab-bb7b-cdea2e8c9b1c" providerId="ADAL" clId="{7D9C1EEF-7390-4E54-901E-913C10ADA210}"/>
    <pc:docChg chg="modSld">
      <pc:chgData name="Elmar Care Coordinator" userId="d8249ede-2a52-4fab-bb7b-cdea2e8c9b1c" providerId="ADAL" clId="{7D9C1EEF-7390-4E54-901E-913C10ADA210}" dt="2025-06-04T09:15:13.102" v="2"/>
      <pc:docMkLst>
        <pc:docMk/>
      </pc:docMkLst>
      <pc:sldChg chg="addSp">
        <pc:chgData name="Elmar Care Coordinator" userId="d8249ede-2a52-4fab-bb7b-cdea2e8c9b1c" providerId="ADAL" clId="{7D9C1EEF-7390-4E54-901E-913C10ADA210}" dt="2025-06-04T09:15:13.102" v="2"/>
        <pc:sldMkLst>
          <pc:docMk/>
          <pc:sldMk cId="544834093" sldId="269"/>
        </pc:sldMkLst>
        <pc:picChg chg="add">
          <ac:chgData name="Elmar Care Coordinator" userId="d8249ede-2a52-4fab-bb7b-cdea2e8c9b1c" providerId="ADAL" clId="{7D9C1EEF-7390-4E54-901E-913C10ADA210}" dt="2025-06-04T09:15:13.102" v="2"/>
          <ac:picMkLst>
            <pc:docMk/>
            <pc:sldMk cId="544834093" sldId="269"/>
            <ac:picMk id="17410" creationId="{7CADE8F8-B54B-9410-124B-A166FB4941D1}"/>
          </ac:picMkLst>
        </pc:picChg>
      </pc:sldChg>
      <pc:sldChg chg="addSp modSp">
        <pc:chgData name="Elmar Care Coordinator" userId="d8249ede-2a52-4fab-bb7b-cdea2e8c9b1c" providerId="ADAL" clId="{7D9C1EEF-7390-4E54-901E-913C10ADA210}" dt="2025-06-04T09:15:10.937" v="1"/>
        <pc:sldMkLst>
          <pc:docMk/>
          <pc:sldMk cId="2401654890" sldId="271"/>
        </pc:sldMkLst>
        <pc:picChg chg="add mod">
          <ac:chgData name="Elmar Care Coordinator" userId="d8249ede-2a52-4fab-bb7b-cdea2e8c9b1c" providerId="ADAL" clId="{7D9C1EEF-7390-4E54-901E-913C10ADA210}" dt="2025-06-04T09:15:10.937" v="1"/>
          <ac:picMkLst>
            <pc:docMk/>
            <pc:sldMk cId="2401654890" sldId="271"/>
            <ac:picMk id="16386" creationId="{45F64ED5-0F44-F25E-27E1-10CE09065D1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254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469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393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999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571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902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108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28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589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824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072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23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CF1F8DE-0F70-D42A-8E5B-7EC1F172C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148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2478EBD-438C-5C14-648E-6EE9C6777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084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A1D4FEA-BB12-C043-9FD8-D7DEBB3DA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635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E87E0C3-FD9C-4C5F-9E99-111F90BFD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747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1897D7E-6076-197C-1A14-E254B01A48CA}"/>
              </a:ext>
            </a:extLst>
          </p:cNvPr>
          <p:cNvSpPr txBox="1"/>
          <p:nvPr/>
        </p:nvSpPr>
        <p:spPr>
          <a:xfrm>
            <a:off x="1888588" y="5161057"/>
            <a:ext cx="3777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dirty="0">
                <a:effectLst/>
              </a:rPr>
              <a:t> </a:t>
            </a:r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A85A5F1-04E7-F5F2-27DF-B5BB74009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342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65B42CA2-0E9C-4A7D-FABA-FC837AE3F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352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0C08120D-5314-2EC5-9E4D-67379C13C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616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41A4294B-088A-19A9-DDA9-019A74A1C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389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40463D45-95F8-226D-D60C-7E0211059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01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4AB68E5D-37DD-D5E9-77CA-D5200BE5E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348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520CB809-07A4-D47F-5C3F-2A20A6590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960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C3F324E1-3776-F862-BC64-371EEE42A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252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2C863882-9512-71FF-3D45-4E2D77B39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448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713A07DC-17DC-0B70-1855-A85C7DD6D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82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866EAAC7-C14C-C2C6-9843-6B2882A0F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164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7CADE8F8-B54B-9410-124B-A166FB494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4834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F5BEFD60-16EC-200B-1916-C5D4DD639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654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005F9A98E6A84090C41B934C1FDACC" ma:contentTypeVersion="19" ma:contentTypeDescription="Create a new document." ma:contentTypeScope="" ma:versionID="b1792fd3401ac5c04dff238c9beab068">
  <xsd:schema xmlns:xsd="http://www.w3.org/2001/XMLSchema" xmlns:xs="http://www.w3.org/2001/XMLSchema" xmlns:p="http://schemas.microsoft.com/office/2006/metadata/properties" xmlns:ns2="82abd6ce-eda6-4890-bad2-bcb5424a3732" xmlns:ns3="039ffa4b-2fff-4d72-8484-010de41e2ea0" targetNamespace="http://schemas.microsoft.com/office/2006/metadata/properties" ma:root="true" ma:fieldsID="6120b9d982db3e551a2d6a1d4931623f" ns2:_="" ns3:_="">
    <xsd:import namespace="82abd6ce-eda6-4890-bad2-bcb5424a3732"/>
    <xsd:import namespace="039ffa4b-2fff-4d72-8484-010de41e2e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new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abd6ce-eda6-4890-bad2-bcb5424a37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e495ce-0c88-4e7d-88ef-80d18dade1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ew" ma:index="26" nillable="true" ma:displayName="new" ma:format="Dropdown" ma:internalName="new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9ffa4b-2fff-4d72-8484-010de41e2ea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b33676d-12cd-4f22-9e9f-0d62d4b313d7}" ma:internalName="TaxCatchAll" ma:showField="CatchAllData" ma:web="039ffa4b-2fff-4d72-8484-010de41e2e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ew xmlns="82abd6ce-eda6-4890-bad2-bcb5424a3732" xsi:nil="true"/>
    <lcf76f155ced4ddcb4097134ff3c332f xmlns="82abd6ce-eda6-4890-bad2-bcb5424a3732">
      <Terms xmlns="http://schemas.microsoft.com/office/infopath/2007/PartnerControls"/>
    </lcf76f155ced4ddcb4097134ff3c332f>
    <TaxCatchAll xmlns="039ffa4b-2fff-4d72-8484-010de41e2ea0" xsi:nil="true"/>
  </documentManagement>
</p:properties>
</file>

<file path=customXml/itemProps1.xml><?xml version="1.0" encoding="utf-8"?>
<ds:datastoreItem xmlns:ds="http://schemas.openxmlformats.org/officeDocument/2006/customXml" ds:itemID="{965AA42D-8398-4047-A981-73A490CFC0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abd6ce-eda6-4890-bad2-bcb5424a3732"/>
    <ds:schemaRef ds:uri="039ffa4b-2fff-4d72-8484-010de41e2e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4F5942A-F08F-419E-8811-46BDF40509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8AE1D1-1FDF-470D-A3F6-9F329DDA2267}">
  <ds:schemaRefs>
    <ds:schemaRef ds:uri="http://purl.org/dc/dcmitype/"/>
    <ds:schemaRef ds:uri="http://www.w3.org/XML/1998/namespace"/>
    <ds:schemaRef ds:uri="http://schemas.microsoft.com/office/2006/documentManagement/types"/>
    <ds:schemaRef ds:uri="http://purl.org/dc/terms/"/>
    <ds:schemaRef ds:uri="82abd6ce-eda6-4890-bad2-bcb5424a3732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039ffa4b-2fff-4d72-8484-010de41e2ea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</TotalTime>
  <Words>1</Words>
  <Application>Microsoft Office PowerPoint</Application>
  <PresentationFormat>Custom</PresentationFormat>
  <Paragraphs>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Elmar Care Coordinator</dc:creator>
  <cp:lastModifiedBy>Elmar Care Coordinator</cp:lastModifiedBy>
  <cp:revision>2</cp:revision>
  <cp:lastPrinted>2025-06-02T08:11:11Z</cp:lastPrinted>
  <dcterms:created xsi:type="dcterms:W3CDTF">2025-05-07T11:29:07Z</dcterms:created>
  <dcterms:modified xsi:type="dcterms:W3CDTF">2025-06-04T09:15:14Z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0x01010084005F9A98E6A84090C41B934C1FDACC</vt:lpwstr>
  </property>
  <property fmtid="{D5CDD505-2E9C-101B-9397-08002B2CF9AE}" pid="3" name="MediaServiceImageTags">
    <vt:lpwstr/>
  </property>
</Properties>
</file>