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x="7559675" cy="1069181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7FACD5-FF18-4CAD-9505-8E1EF2D31F58}" v="21" dt="2025-03-12T14:43:31.727"/>
    <p1510:client id="{E23E53E2-E5AF-476A-8FB3-95D9123A7F56}" v="2" dt="2025-03-13T09:58:08.21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322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cola Newman" userId="ebe97ea1-d7e6-46fd-aeeb-edc2b25b8711" providerId="ADAL" clId="{E23E53E2-E5AF-476A-8FB3-95D9123A7F56}"/>
    <pc:docChg chg="modSld">
      <pc:chgData name="Nicola Newman" userId="ebe97ea1-d7e6-46fd-aeeb-edc2b25b8711" providerId="ADAL" clId="{E23E53E2-E5AF-476A-8FB3-95D9123A7F56}" dt="2025-03-13T09:58:08.215" v="1"/>
      <pc:docMkLst>
        <pc:docMk/>
      </pc:docMkLst>
      <pc:sldChg chg="addSp delSp">
        <pc:chgData name="Nicola Newman" userId="ebe97ea1-d7e6-46fd-aeeb-edc2b25b8711" providerId="ADAL" clId="{E23E53E2-E5AF-476A-8FB3-95D9123A7F56}" dt="2025-03-13T09:58:08.215" v="1"/>
        <pc:sldMkLst>
          <pc:docMk/>
          <pc:sldMk cId="803945433" sldId="260"/>
        </pc:sldMkLst>
        <pc:picChg chg="add">
          <ac:chgData name="Nicola Newman" userId="ebe97ea1-d7e6-46fd-aeeb-edc2b25b8711" providerId="ADAL" clId="{E23E53E2-E5AF-476A-8FB3-95D9123A7F56}" dt="2025-03-13T09:58:08.215" v="1"/>
          <ac:picMkLst>
            <pc:docMk/>
            <pc:sldMk cId="803945433" sldId="260"/>
            <ac:picMk id="1026" creationId="{9553CD28-D309-0B65-00FF-CA461DBC1365}"/>
          </ac:picMkLst>
        </pc:picChg>
        <pc:picChg chg="del">
          <ac:chgData name="Nicola Newman" userId="ebe97ea1-d7e6-46fd-aeeb-edc2b25b8711" providerId="ADAL" clId="{E23E53E2-E5AF-476A-8FB3-95D9123A7F56}" dt="2025-03-13T09:55:23.181" v="0" actId="478"/>
          <ac:picMkLst>
            <pc:docMk/>
            <pc:sldMk cId="803945433" sldId="260"/>
            <ac:picMk id="7176" creationId="{09F5A5C8-6558-3345-26F2-2CF985A9674B}"/>
          </ac:picMkLst>
        </pc:picChg>
      </pc:sldChg>
    </pc:docChg>
  </pc:docChgLst>
  <pc:docChgLst>
    <pc:chgData name="Elmar Admin" userId="b67c976e-b4b5-4e98-9417-94208f53ec99" providerId="ADAL" clId="{C27FACD5-FF18-4CAD-9505-8E1EF2D31F58}"/>
    <pc:docChg chg="modSld">
      <pc:chgData name="Elmar Admin" userId="b67c976e-b4b5-4e98-9417-94208f53ec99" providerId="ADAL" clId="{C27FACD5-FF18-4CAD-9505-8E1EF2D31F58}" dt="2025-03-12T14:43:31.727" v="18"/>
      <pc:docMkLst>
        <pc:docMk/>
      </pc:docMkLst>
      <pc:sldChg chg="addSp delSp">
        <pc:chgData name="Elmar Admin" userId="b67c976e-b4b5-4e98-9417-94208f53ec99" providerId="ADAL" clId="{C27FACD5-FF18-4CAD-9505-8E1EF2D31F58}" dt="2025-03-12T14:43:18.618" v="16"/>
        <pc:sldMkLst>
          <pc:docMk/>
          <pc:sldMk cId="1023957264" sldId="256"/>
        </pc:sldMkLst>
        <pc:picChg chg="add del">
          <ac:chgData name="Elmar Admin" userId="b67c976e-b4b5-4e98-9417-94208f53ec99" providerId="ADAL" clId="{C27FACD5-FF18-4CAD-9505-8E1EF2D31F58}" dt="2025-03-12T14:43:09.684" v="12" actId="478"/>
          <ac:picMkLst>
            <pc:docMk/>
            <pc:sldMk cId="1023957264" sldId="256"/>
            <ac:picMk id="4098" creationId="{B12C39D5-0C7A-CDDE-3178-E141F4D95522}"/>
          </ac:picMkLst>
        </pc:picChg>
        <pc:picChg chg="add">
          <ac:chgData name="Elmar Admin" userId="b67c976e-b4b5-4e98-9417-94208f53ec99" providerId="ADAL" clId="{C27FACD5-FF18-4CAD-9505-8E1EF2D31F58}" dt="2025-03-12T14:43:18.618" v="16"/>
          <ac:picMkLst>
            <pc:docMk/>
            <pc:sldMk cId="1023957264" sldId="256"/>
            <ac:picMk id="4100" creationId="{0E73CB4E-A292-6AFC-4EAE-6D9FC2A23080}"/>
          </ac:picMkLst>
        </pc:picChg>
      </pc:sldChg>
      <pc:sldChg chg="addSp delSp">
        <pc:chgData name="Elmar Admin" userId="b67c976e-b4b5-4e98-9417-94208f53ec99" providerId="ADAL" clId="{C27FACD5-FF18-4CAD-9505-8E1EF2D31F58}" dt="2025-03-12T14:43:24.406" v="17"/>
        <pc:sldMkLst>
          <pc:docMk/>
          <pc:sldMk cId="402861675" sldId="257"/>
        </pc:sldMkLst>
        <pc:picChg chg="add del">
          <ac:chgData name="Elmar Admin" userId="b67c976e-b4b5-4e98-9417-94208f53ec99" providerId="ADAL" clId="{C27FACD5-FF18-4CAD-9505-8E1EF2D31F58}" dt="2025-03-12T12:53:39.736" v="9" actId="478"/>
          <ac:picMkLst>
            <pc:docMk/>
            <pc:sldMk cId="402861675" sldId="257"/>
            <ac:picMk id="5122" creationId="{4B03B245-3666-B239-8496-2B44684378D1}"/>
          </ac:picMkLst>
        </pc:picChg>
        <pc:picChg chg="add del">
          <ac:chgData name="Elmar Admin" userId="b67c976e-b4b5-4e98-9417-94208f53ec99" providerId="ADAL" clId="{C27FACD5-FF18-4CAD-9505-8E1EF2D31F58}" dt="2025-03-12T14:43:08.164" v="11" actId="478"/>
          <ac:picMkLst>
            <pc:docMk/>
            <pc:sldMk cId="402861675" sldId="257"/>
            <ac:picMk id="5124" creationId="{366600F6-FDF5-DF3F-C556-782393D55BDC}"/>
          </ac:picMkLst>
        </pc:picChg>
        <pc:picChg chg="add">
          <ac:chgData name="Elmar Admin" userId="b67c976e-b4b5-4e98-9417-94208f53ec99" providerId="ADAL" clId="{C27FACD5-FF18-4CAD-9505-8E1EF2D31F58}" dt="2025-03-12T14:43:24.406" v="17"/>
          <ac:picMkLst>
            <pc:docMk/>
            <pc:sldMk cId="402861675" sldId="257"/>
            <ac:picMk id="5126" creationId="{2B304A8D-AF06-05E4-C2E3-EC1BACDB083C}"/>
          </ac:picMkLst>
        </pc:picChg>
      </pc:sldChg>
      <pc:sldChg chg="addSp">
        <pc:chgData name="Elmar Admin" userId="b67c976e-b4b5-4e98-9417-94208f53ec99" providerId="ADAL" clId="{C27FACD5-FF18-4CAD-9505-8E1EF2D31F58}" dt="2025-03-12T12:13:36.871" v="5"/>
        <pc:sldMkLst>
          <pc:docMk/>
          <pc:sldMk cId="2862295514" sldId="258"/>
        </pc:sldMkLst>
        <pc:picChg chg="add">
          <ac:chgData name="Elmar Admin" userId="b67c976e-b4b5-4e98-9417-94208f53ec99" providerId="ADAL" clId="{C27FACD5-FF18-4CAD-9505-8E1EF2D31F58}" dt="2025-03-12T12:13:36.871" v="5"/>
          <ac:picMkLst>
            <pc:docMk/>
            <pc:sldMk cId="2862295514" sldId="258"/>
            <ac:picMk id="6146" creationId="{E82C97C6-495E-31DE-A149-CED706632F51}"/>
          </ac:picMkLst>
        </pc:picChg>
      </pc:sldChg>
      <pc:sldChg chg="addSp">
        <pc:chgData name="Elmar Admin" userId="b67c976e-b4b5-4e98-9417-94208f53ec99" providerId="ADAL" clId="{C27FACD5-FF18-4CAD-9505-8E1EF2D31F58}" dt="2025-03-12T11:10:43.470" v="2"/>
        <pc:sldMkLst>
          <pc:docMk/>
          <pc:sldMk cId="2741539939" sldId="259"/>
        </pc:sldMkLst>
        <pc:picChg chg="add">
          <ac:chgData name="Elmar Admin" userId="b67c976e-b4b5-4e98-9417-94208f53ec99" providerId="ADAL" clId="{C27FACD5-FF18-4CAD-9505-8E1EF2D31F58}" dt="2025-03-12T11:10:43.470" v="2"/>
          <ac:picMkLst>
            <pc:docMk/>
            <pc:sldMk cId="2741539939" sldId="259"/>
            <ac:picMk id="3074" creationId="{DB2DA4EB-DCA9-5F38-AB2F-19C2A2C975E8}"/>
          </ac:picMkLst>
        </pc:picChg>
      </pc:sldChg>
      <pc:sldChg chg="addSp delSp">
        <pc:chgData name="Elmar Admin" userId="b67c976e-b4b5-4e98-9417-94208f53ec99" providerId="ADAL" clId="{C27FACD5-FF18-4CAD-9505-8E1EF2D31F58}" dt="2025-03-12T14:43:31.727" v="18"/>
        <pc:sldMkLst>
          <pc:docMk/>
          <pc:sldMk cId="803945433" sldId="260"/>
        </pc:sldMkLst>
        <pc:picChg chg="add del">
          <ac:chgData name="Elmar Admin" userId="b67c976e-b4b5-4e98-9417-94208f53ec99" providerId="ADAL" clId="{C27FACD5-FF18-4CAD-9505-8E1EF2D31F58}" dt="2025-03-12T12:49:59.090" v="7" actId="478"/>
          <ac:picMkLst>
            <pc:docMk/>
            <pc:sldMk cId="803945433" sldId="260"/>
            <ac:picMk id="7170" creationId="{0C65B493-2404-BBA0-2D3D-466BA7C5D3AB}"/>
          </ac:picMkLst>
        </pc:picChg>
        <pc:picChg chg="add del">
          <ac:chgData name="Elmar Admin" userId="b67c976e-b4b5-4e98-9417-94208f53ec99" providerId="ADAL" clId="{C27FACD5-FF18-4CAD-9505-8E1EF2D31F58}" dt="2025-03-12T14:43:10.916" v="13" actId="478"/>
          <ac:picMkLst>
            <pc:docMk/>
            <pc:sldMk cId="803945433" sldId="260"/>
            <ac:picMk id="7172" creationId="{5421B525-DAA4-6198-7A85-10426A041A91}"/>
          </ac:picMkLst>
        </pc:picChg>
        <pc:picChg chg="add del">
          <ac:chgData name="Elmar Admin" userId="b67c976e-b4b5-4e98-9417-94208f53ec99" providerId="ADAL" clId="{C27FACD5-FF18-4CAD-9505-8E1EF2D31F58}" dt="2025-03-12T14:43:16.811" v="15" actId="478"/>
          <ac:picMkLst>
            <pc:docMk/>
            <pc:sldMk cId="803945433" sldId="260"/>
            <ac:picMk id="7174" creationId="{D3E84974-26D1-92F4-92B1-C064E2416B41}"/>
          </ac:picMkLst>
        </pc:picChg>
        <pc:picChg chg="add">
          <ac:chgData name="Elmar Admin" userId="b67c976e-b4b5-4e98-9417-94208f53ec99" providerId="ADAL" clId="{C27FACD5-FF18-4CAD-9505-8E1EF2D31F58}" dt="2025-03-12T14:43:31.727" v="18"/>
          <ac:picMkLst>
            <pc:docMk/>
            <pc:sldMk cId="803945433" sldId="260"/>
            <ac:picMk id="7176" creationId="{09F5A5C8-6558-3345-26F2-2CF985A9674B}"/>
          </ac:picMkLst>
        </pc:picChg>
      </pc:sldChg>
      <pc:sldChg chg="addSp">
        <pc:chgData name="Elmar Admin" userId="b67c976e-b4b5-4e98-9417-94208f53ec99" providerId="ADAL" clId="{C27FACD5-FF18-4CAD-9505-8E1EF2D31F58}" dt="2025-03-12T11:10:09.906" v="1"/>
        <pc:sldMkLst>
          <pc:docMk/>
          <pc:sldMk cId="1695679633" sldId="261"/>
        </pc:sldMkLst>
        <pc:picChg chg="add">
          <ac:chgData name="Elmar Admin" userId="b67c976e-b4b5-4e98-9417-94208f53ec99" providerId="ADAL" clId="{C27FACD5-FF18-4CAD-9505-8E1EF2D31F58}" dt="2025-03-12T11:10:09.906" v="1"/>
          <ac:picMkLst>
            <pc:docMk/>
            <pc:sldMk cId="1695679633" sldId="261"/>
            <ac:picMk id="2050" creationId="{BDE03288-6A4F-15EC-C670-F98C4075EF44}"/>
          </ac:picMkLst>
        </pc:picChg>
      </pc:sldChg>
      <pc:sldChg chg="addSp">
        <pc:chgData name="Elmar Admin" userId="b67c976e-b4b5-4e98-9417-94208f53ec99" providerId="ADAL" clId="{C27FACD5-FF18-4CAD-9505-8E1EF2D31F58}" dt="2025-03-12T11:09:51.936" v="0"/>
        <pc:sldMkLst>
          <pc:docMk/>
          <pc:sldMk cId="902914451" sldId="262"/>
        </pc:sldMkLst>
        <pc:picChg chg="add">
          <ac:chgData name="Elmar Admin" userId="b67c976e-b4b5-4e98-9417-94208f53ec99" providerId="ADAL" clId="{C27FACD5-FF18-4CAD-9505-8E1EF2D31F58}" dt="2025-03-12T11:09:51.936" v="0"/>
          <ac:picMkLst>
            <pc:docMk/>
            <pc:sldMk cId="902914451" sldId="262"/>
            <ac:picMk id="1026" creationId="{78828DDA-C206-1DCA-F1C1-5E8BB85BD13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F25DE-229B-48A1-9E8F-4E392A740DDA}" type="datetimeFigureOut">
              <a:rPr lang="en-GB" smtClean="0"/>
              <a:t>13/03/2025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987C1-21DC-448E-8422-660E246F69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5931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F25DE-229B-48A1-9E8F-4E392A740DDA}" type="datetimeFigureOut">
              <a:rPr lang="en-GB" smtClean="0"/>
              <a:t>13/03/2025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987C1-21DC-448E-8422-660E246F69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954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F25DE-229B-48A1-9E8F-4E392A740DDA}" type="datetimeFigureOut">
              <a:rPr lang="en-GB" smtClean="0"/>
              <a:t>13/03/2025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987C1-21DC-448E-8422-660E246F69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0546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F25DE-229B-48A1-9E8F-4E392A740DDA}" type="datetimeFigureOut">
              <a:rPr lang="en-GB" smtClean="0"/>
              <a:t>13/03/2025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987C1-21DC-448E-8422-660E246F69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8801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F25DE-229B-48A1-9E8F-4E392A740DDA}" type="datetimeFigureOut">
              <a:rPr lang="en-GB" smtClean="0"/>
              <a:t>13/03/2025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987C1-21DC-448E-8422-660E246F69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5814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F25DE-229B-48A1-9E8F-4E392A740DDA}" type="datetimeFigureOut">
              <a:rPr lang="en-GB" smtClean="0"/>
              <a:t>13/03/2025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987C1-21DC-448E-8422-660E246F69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0161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F25DE-229B-48A1-9E8F-4E392A740DDA}" type="datetimeFigureOut">
              <a:rPr lang="en-GB" smtClean="0"/>
              <a:t>13/03/2025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987C1-21DC-448E-8422-660E246F69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12076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F25DE-229B-48A1-9E8F-4E392A740DDA}" type="datetimeFigureOut">
              <a:rPr lang="en-GB" smtClean="0"/>
              <a:t>13/03/2025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987C1-21DC-448E-8422-660E246F69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38576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F25DE-229B-48A1-9E8F-4E392A740DDA}" type="datetimeFigureOut">
              <a:rPr lang="en-GB" smtClean="0"/>
              <a:t>13/03/2025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987C1-21DC-448E-8422-660E246F69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3518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F25DE-229B-48A1-9E8F-4E392A740DDA}" type="datetimeFigureOut">
              <a:rPr lang="en-GB" smtClean="0"/>
              <a:t>13/03/2025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987C1-21DC-448E-8422-660E246F69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64591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F25DE-229B-48A1-9E8F-4E392A740DDA}" type="datetimeFigureOut">
              <a:rPr lang="en-GB" smtClean="0"/>
              <a:t>13/03/2025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987C1-21DC-448E-8422-660E246F69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1241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BF25DE-229B-48A1-9E8F-4E392A740DDA}" type="datetimeFigureOut">
              <a:rPr lang="en-GB" smtClean="0"/>
              <a:t>13/03/2025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9987C1-21DC-448E-8422-660E246F69A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29976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>
            <a:extLst>
              <a:ext uri="{FF2B5EF4-FFF2-40B4-BE49-F238E27FC236}">
                <a16:creationId xmlns:a16="http://schemas.microsoft.com/office/drawing/2014/main" id="{0E73CB4E-A292-6AFC-4EAE-6D9FC2A230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39572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6" name="Picture 6">
            <a:extLst>
              <a:ext uri="{FF2B5EF4-FFF2-40B4-BE49-F238E27FC236}">
                <a16:creationId xmlns:a16="http://schemas.microsoft.com/office/drawing/2014/main" id="{2B304A8D-AF06-05E4-C2E3-EC1BACDB08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8616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E82C97C6-495E-31DE-A149-CED706632F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2295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DB2DA4EB-DCA9-5F38-AB2F-19C2A2C975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1539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9553CD28-D309-0B65-00FF-CA461DBC13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39454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BDE03288-6A4F-15EC-C670-F98C4075EF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5679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78828DDA-C206-1DCA-F1C1-5E8BB85BD1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59675" cy="10691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29144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ew xmlns="82abd6ce-eda6-4890-bad2-bcb5424a3732" xsi:nil="true"/>
    <lcf76f155ced4ddcb4097134ff3c332f xmlns="82abd6ce-eda6-4890-bad2-bcb5424a3732">
      <Terms xmlns="http://schemas.microsoft.com/office/infopath/2007/PartnerControls"/>
    </lcf76f155ced4ddcb4097134ff3c332f>
    <TaxCatchAll xmlns="039ffa4b-2fff-4d72-8484-010de41e2ea0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005F9A98E6A84090C41B934C1FDACC" ma:contentTypeVersion="19" ma:contentTypeDescription="Create a new document." ma:contentTypeScope="" ma:versionID="b1792fd3401ac5c04dff238c9beab068">
  <xsd:schema xmlns:xsd="http://www.w3.org/2001/XMLSchema" xmlns:xs="http://www.w3.org/2001/XMLSchema" xmlns:p="http://schemas.microsoft.com/office/2006/metadata/properties" xmlns:ns2="82abd6ce-eda6-4890-bad2-bcb5424a3732" xmlns:ns3="039ffa4b-2fff-4d72-8484-010de41e2ea0" targetNamespace="http://schemas.microsoft.com/office/2006/metadata/properties" ma:root="true" ma:fieldsID="6120b9d982db3e551a2d6a1d4931623f" ns2:_="" ns3:_="">
    <xsd:import namespace="82abd6ce-eda6-4890-bad2-bcb5424a3732"/>
    <xsd:import namespace="039ffa4b-2fff-4d72-8484-010de41e2ea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new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2abd6ce-eda6-4890-bad2-bcb5424a373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24e495ce-0c88-4e7d-88ef-80d18dade1d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new" ma:index="26" nillable="true" ma:displayName="new" ma:format="Dropdown" ma:internalName="new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9ffa4b-2fff-4d72-8484-010de41e2ea0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cb33676d-12cd-4f22-9e9f-0d62d4b313d7}" ma:internalName="TaxCatchAll" ma:showField="CatchAllData" ma:web="039ffa4b-2fff-4d72-8484-010de41e2ea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FD9EB3D-B238-4B6D-A356-A19F9EB2F385}">
  <ds:schemaRefs>
    <ds:schemaRef ds:uri="http://schemas.microsoft.com/office/2006/metadata/properties"/>
    <ds:schemaRef ds:uri="http://purl.org/dc/dcmitype/"/>
    <ds:schemaRef ds:uri="http://purl.org/dc/elements/1.1/"/>
    <ds:schemaRef ds:uri="http://schemas.openxmlformats.org/package/2006/metadata/core-properties"/>
    <ds:schemaRef ds:uri="82abd6ce-eda6-4890-bad2-bcb5424a3732"/>
    <ds:schemaRef ds:uri="http://schemas.microsoft.com/office/2006/documentManagement/types"/>
    <ds:schemaRef ds:uri="http://schemas.microsoft.com/office/infopath/2007/PartnerControls"/>
    <ds:schemaRef ds:uri="039ffa4b-2fff-4d72-8484-010de41e2ea0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357B5B72-4C80-4D5D-91C3-FCD7E349EF5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2abd6ce-eda6-4890-bad2-bcb5424a3732"/>
    <ds:schemaRef ds:uri="039ffa4b-2fff-4d72-8484-010de41e2ea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358DB9C-3DCE-4ADC-ABCF-CBF0BE9057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153</TotalTime>
  <Words>0</Words>
  <Application>Microsoft Office PowerPoint</Application>
  <PresentationFormat>Custom</PresentationFormat>
  <Paragraphs>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Elmar Admin</dc:creator>
  <cp:lastModifiedBy>Nicola Newman</cp:lastModifiedBy>
  <cp:revision>1</cp:revision>
  <cp:lastPrinted>2025-03-13T09:23:50Z</cp:lastPrinted>
  <dcterms:created xsi:type="dcterms:W3CDTF">2025-03-12T11:03:09Z</dcterms:created>
  <dcterms:modified xsi:type="dcterms:W3CDTF">2025-03-13T09:58:10Z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0x01010084005F9A98E6A84090C41B934C1FDACC</vt:lpwstr>
  </property>
  <property fmtid="{D5CDD505-2E9C-101B-9397-08002B2CF9AE}" pid="3" name="MediaServiceImageTags">
    <vt:lpwstr/>
  </property>
</Properties>
</file>