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F3A5DA-4F3D-4372-ABFA-C7E102DE1109}" v="1" dt="2025-05-14T14:09:55.2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322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cola Newman" userId="ebe97ea1-d7e6-46fd-aeeb-edc2b25b8711" providerId="ADAL" clId="{09F3A5DA-4F3D-4372-ABFA-C7E102DE1109}"/>
    <pc:docChg chg="modSld">
      <pc:chgData name="Nicola Newman" userId="ebe97ea1-d7e6-46fd-aeeb-edc2b25b8711" providerId="ADAL" clId="{09F3A5DA-4F3D-4372-ABFA-C7E102DE1109}" dt="2025-05-14T14:09:55.233" v="0" actId="1076"/>
      <pc:docMkLst>
        <pc:docMk/>
      </pc:docMkLst>
      <pc:sldChg chg="modSp">
        <pc:chgData name="Nicola Newman" userId="ebe97ea1-d7e6-46fd-aeeb-edc2b25b8711" providerId="ADAL" clId="{09F3A5DA-4F3D-4372-ABFA-C7E102DE1109}" dt="2025-05-14T14:09:55.233" v="0" actId="1076"/>
        <pc:sldMkLst>
          <pc:docMk/>
          <pc:sldMk cId="804824889" sldId="257"/>
        </pc:sldMkLst>
        <pc:picChg chg="mod">
          <ac:chgData name="Nicola Newman" userId="ebe97ea1-d7e6-46fd-aeeb-edc2b25b8711" providerId="ADAL" clId="{09F3A5DA-4F3D-4372-ABFA-C7E102DE1109}" dt="2025-05-14T14:09:55.233" v="0" actId="1076"/>
          <ac:picMkLst>
            <pc:docMk/>
            <pc:sldMk cId="804824889" sldId="257"/>
            <ac:picMk id="5126" creationId="{D4040DD6-2811-4B6B-CF5F-0F637D40808D}"/>
          </ac:picMkLst>
        </pc:picChg>
      </pc:sldChg>
    </pc:docChg>
  </pc:docChgLst>
  <pc:docChgLst>
    <pc:chgData name="Elmar Admin" userId="b67c976e-b4b5-4e98-9417-94208f53ec99" providerId="ADAL" clId="{B31CBE59-C7DF-432C-9DE3-3E04426F0AF2}"/>
    <pc:docChg chg="modSld">
      <pc:chgData name="Elmar Admin" userId="b67c976e-b4b5-4e98-9417-94208f53ec99" providerId="ADAL" clId="{B31CBE59-C7DF-432C-9DE3-3E04426F0AF2}" dt="2025-03-12T14:43:01.871" v="33"/>
      <pc:docMkLst>
        <pc:docMk/>
      </pc:docMkLst>
      <pc:sldChg chg="addSp delSp">
        <pc:chgData name="Elmar Admin" userId="b67c976e-b4b5-4e98-9417-94208f53ec99" providerId="ADAL" clId="{B31CBE59-C7DF-432C-9DE3-3E04426F0AF2}" dt="2025-03-12T14:42:47.603" v="31"/>
        <pc:sldMkLst>
          <pc:docMk/>
          <pc:sldMk cId="1376297939" sldId="256"/>
        </pc:sldMkLst>
        <pc:picChg chg="add">
          <ac:chgData name="Elmar Admin" userId="b67c976e-b4b5-4e98-9417-94208f53ec99" providerId="ADAL" clId="{B31CBE59-C7DF-432C-9DE3-3E04426F0AF2}" dt="2025-03-12T14:42:47.603" v="31"/>
          <ac:picMkLst>
            <pc:docMk/>
            <pc:sldMk cId="1376297939" sldId="256"/>
            <ac:picMk id="4100" creationId="{EE77CCB5-F8A9-BDC4-DF22-BD6F518B06A8}"/>
          </ac:picMkLst>
        </pc:picChg>
      </pc:sldChg>
      <pc:sldChg chg="addSp delSp">
        <pc:chgData name="Elmar Admin" userId="b67c976e-b4b5-4e98-9417-94208f53ec99" providerId="ADAL" clId="{B31CBE59-C7DF-432C-9DE3-3E04426F0AF2}" dt="2025-03-12T14:42:40.541" v="30"/>
        <pc:sldMkLst>
          <pc:docMk/>
          <pc:sldMk cId="804824889" sldId="257"/>
        </pc:sldMkLst>
        <pc:picChg chg="add">
          <ac:chgData name="Elmar Admin" userId="b67c976e-b4b5-4e98-9417-94208f53ec99" providerId="ADAL" clId="{B31CBE59-C7DF-432C-9DE3-3E04426F0AF2}" dt="2025-03-12T14:42:40.541" v="30"/>
          <ac:picMkLst>
            <pc:docMk/>
            <pc:sldMk cId="804824889" sldId="257"/>
            <ac:picMk id="5126" creationId="{D4040DD6-2811-4B6B-CF5F-0F637D40808D}"/>
          </ac:picMkLst>
        </pc:picChg>
      </pc:sldChg>
      <pc:sldChg chg="addSp delSp">
        <pc:chgData name="Elmar Admin" userId="b67c976e-b4b5-4e98-9417-94208f53ec99" providerId="ADAL" clId="{B31CBE59-C7DF-432C-9DE3-3E04426F0AF2}" dt="2025-03-12T14:43:01.871" v="33"/>
        <pc:sldMkLst>
          <pc:docMk/>
          <pc:sldMk cId="3953263026" sldId="258"/>
        </pc:sldMkLst>
        <pc:picChg chg="add">
          <ac:chgData name="Elmar Admin" userId="b67c976e-b4b5-4e98-9417-94208f53ec99" providerId="ADAL" clId="{B31CBE59-C7DF-432C-9DE3-3E04426F0AF2}" dt="2025-03-12T14:43:01.871" v="33"/>
          <ac:picMkLst>
            <pc:docMk/>
            <pc:sldMk cId="3953263026" sldId="258"/>
            <ac:picMk id="6148" creationId="{AFB9F6A2-A60E-A11D-1788-DCFD08CFEC1F}"/>
          </ac:picMkLst>
        </pc:picChg>
      </pc:sldChg>
      <pc:sldChg chg="addSp">
        <pc:chgData name="Elmar Admin" userId="b67c976e-b4b5-4e98-9417-94208f53ec99" providerId="ADAL" clId="{B31CBE59-C7DF-432C-9DE3-3E04426F0AF2}" dt="2025-03-12T11:10:39.236" v="21"/>
        <pc:sldMkLst>
          <pc:docMk/>
          <pc:sldMk cId="2028040871" sldId="259"/>
        </pc:sldMkLst>
        <pc:picChg chg="add">
          <ac:chgData name="Elmar Admin" userId="b67c976e-b4b5-4e98-9417-94208f53ec99" providerId="ADAL" clId="{B31CBE59-C7DF-432C-9DE3-3E04426F0AF2}" dt="2025-03-12T11:10:39.236" v="21"/>
          <ac:picMkLst>
            <pc:docMk/>
            <pc:sldMk cId="2028040871" sldId="259"/>
            <ac:picMk id="3074" creationId="{7E45B214-4E79-BB4A-50AC-3C2AA4F4A818}"/>
          </ac:picMkLst>
        </pc:picChg>
      </pc:sldChg>
      <pc:sldChg chg="addSp">
        <pc:chgData name="Elmar Admin" userId="b67c976e-b4b5-4e98-9417-94208f53ec99" providerId="ADAL" clId="{B31CBE59-C7DF-432C-9DE3-3E04426F0AF2}" dt="2025-03-12T12:13:00.909" v="25"/>
        <pc:sldMkLst>
          <pc:docMk/>
          <pc:sldMk cId="2144047781" sldId="260"/>
        </pc:sldMkLst>
        <pc:picChg chg="add">
          <ac:chgData name="Elmar Admin" userId="b67c976e-b4b5-4e98-9417-94208f53ec99" providerId="ADAL" clId="{B31CBE59-C7DF-432C-9DE3-3E04426F0AF2}" dt="2025-03-12T12:13:00.909" v="25"/>
          <ac:picMkLst>
            <pc:docMk/>
            <pc:sldMk cId="2144047781" sldId="260"/>
            <ac:picMk id="7170" creationId="{0BB0D04F-6E78-B455-B747-C335C2F54F50}"/>
          </ac:picMkLst>
        </pc:picChg>
      </pc:sldChg>
      <pc:sldChg chg="addSp">
        <pc:chgData name="Elmar Admin" userId="b67c976e-b4b5-4e98-9417-94208f53ec99" providerId="ADAL" clId="{B31CBE59-C7DF-432C-9DE3-3E04426F0AF2}" dt="2025-03-12T11:10:06.331" v="20"/>
        <pc:sldMkLst>
          <pc:docMk/>
          <pc:sldMk cId="3457026628" sldId="261"/>
        </pc:sldMkLst>
        <pc:picChg chg="add">
          <ac:chgData name="Elmar Admin" userId="b67c976e-b4b5-4e98-9417-94208f53ec99" providerId="ADAL" clId="{B31CBE59-C7DF-432C-9DE3-3E04426F0AF2}" dt="2025-03-12T11:10:06.331" v="20"/>
          <ac:picMkLst>
            <pc:docMk/>
            <pc:sldMk cId="3457026628" sldId="261"/>
            <ac:picMk id="2050" creationId="{9008050B-927A-9EB5-68D3-51A898F30AF7}"/>
          </ac:picMkLst>
        </pc:picChg>
      </pc:sldChg>
      <pc:sldChg chg="addSp modSp">
        <pc:chgData name="Elmar Admin" userId="b67c976e-b4b5-4e98-9417-94208f53ec99" providerId="ADAL" clId="{B31CBE59-C7DF-432C-9DE3-3E04426F0AF2}" dt="2025-03-12T11:09:32.534" v="19" actId="14100"/>
        <pc:sldMkLst>
          <pc:docMk/>
          <pc:sldMk cId="2646139137" sldId="262"/>
        </pc:sldMkLst>
        <pc:picChg chg="add mod">
          <ac:chgData name="Elmar Admin" userId="b67c976e-b4b5-4e98-9417-94208f53ec99" providerId="ADAL" clId="{B31CBE59-C7DF-432C-9DE3-3E04426F0AF2}" dt="2025-03-12T11:09:32.534" v="19" actId="14100"/>
          <ac:picMkLst>
            <pc:docMk/>
            <pc:sldMk cId="2646139137" sldId="262"/>
            <ac:picMk id="1026" creationId="{4ACAC35A-EEB3-1513-F322-3665BD3E3D6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77B8C-E078-468D-BCF7-BC51F45074DC}" type="datetimeFigureOut">
              <a:rPr lang="en-GB" smtClean="0"/>
              <a:t>14/05/2025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981FC-DACF-4273-8F90-FFB7FF43A1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6743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77B8C-E078-468D-BCF7-BC51F45074DC}" type="datetimeFigureOut">
              <a:rPr lang="en-GB" smtClean="0"/>
              <a:t>14/05/2025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981FC-DACF-4273-8F90-FFB7FF43A1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9750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82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82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77B8C-E078-468D-BCF7-BC51F45074DC}" type="datetimeFigureOut">
              <a:rPr lang="en-GB" smtClean="0"/>
              <a:t>14/05/2025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981FC-DACF-4273-8F90-FFB7FF43A1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98367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77B8C-E078-468D-BCF7-BC51F45074DC}" type="datetimeFigureOut">
              <a:rPr lang="en-GB" smtClean="0"/>
              <a:t>14/05/2025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981FC-DACF-4273-8F90-FFB7FF43A1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7923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77B8C-E078-468D-BCF7-BC51F45074DC}" type="datetimeFigureOut">
              <a:rPr lang="en-GB" smtClean="0"/>
              <a:t>14/05/2025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981FC-DACF-4273-8F90-FFB7FF43A1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6862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77B8C-E078-468D-BCF7-BC51F45074DC}" type="datetimeFigureOut">
              <a:rPr lang="en-GB" smtClean="0"/>
              <a:t>14/05/2025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981FC-DACF-4273-8F90-FFB7FF43A1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83768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77B8C-E078-468D-BCF7-BC51F45074DC}" type="datetimeFigureOut">
              <a:rPr lang="en-GB" smtClean="0"/>
              <a:t>14/05/2025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981FC-DACF-4273-8F90-FFB7FF43A1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00762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77B8C-E078-468D-BCF7-BC51F45074DC}" type="datetimeFigureOut">
              <a:rPr lang="en-GB" smtClean="0"/>
              <a:t>14/05/2025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981FC-DACF-4273-8F90-FFB7FF43A1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7687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77B8C-E078-468D-BCF7-BC51F45074DC}" type="datetimeFigureOut">
              <a:rPr lang="en-GB" smtClean="0"/>
              <a:t>14/05/2025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981FC-DACF-4273-8F90-FFB7FF43A1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2252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77B8C-E078-468D-BCF7-BC51F45074DC}" type="datetimeFigureOut">
              <a:rPr lang="en-GB" smtClean="0"/>
              <a:t>14/05/2025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981FC-DACF-4273-8F90-FFB7FF43A1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6587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A77B8C-E078-468D-BCF7-BC51F45074DC}" type="datetimeFigureOut">
              <a:rPr lang="en-GB" smtClean="0"/>
              <a:t>14/05/2025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981FC-DACF-4273-8F90-FFB7FF43A1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1974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A77B8C-E078-468D-BCF7-BC51F45074DC}" type="datetimeFigureOut">
              <a:rPr lang="en-GB" smtClean="0"/>
              <a:t>14/05/2025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07981FC-DACF-4273-8F90-FFB7FF43A1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415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>
            <a:extLst>
              <a:ext uri="{FF2B5EF4-FFF2-40B4-BE49-F238E27FC236}">
                <a16:creationId xmlns:a16="http://schemas.microsoft.com/office/drawing/2014/main" id="{EE77CCB5-F8A9-BDC4-DF22-BD6F518B06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967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62979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>
            <a:extLst>
              <a:ext uri="{FF2B5EF4-FFF2-40B4-BE49-F238E27FC236}">
                <a16:creationId xmlns:a16="http://schemas.microsoft.com/office/drawing/2014/main" id="{D4040DD6-2811-4B6B-CF5F-0F637D4080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755967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4824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>
            <a:extLst>
              <a:ext uri="{FF2B5EF4-FFF2-40B4-BE49-F238E27FC236}">
                <a16:creationId xmlns:a16="http://schemas.microsoft.com/office/drawing/2014/main" id="{AFB9F6A2-A60E-A11D-1788-DCFD08CFEC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967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3263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7E45B214-4E79-BB4A-50AC-3C2AA4F4A8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967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80408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0BB0D04F-6E78-B455-B747-C335C2F54F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967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40477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9008050B-927A-9EB5-68D3-51A898F30A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967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70266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4ACAC35A-EEB3-1513-F322-3665BD3E3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9514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61391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4005F9A98E6A84090C41B934C1FDACC" ma:contentTypeVersion="19" ma:contentTypeDescription="Create a new document." ma:contentTypeScope="" ma:versionID="b1792fd3401ac5c04dff238c9beab068">
  <xsd:schema xmlns:xsd="http://www.w3.org/2001/XMLSchema" xmlns:xs="http://www.w3.org/2001/XMLSchema" xmlns:p="http://schemas.microsoft.com/office/2006/metadata/properties" xmlns:ns2="82abd6ce-eda6-4890-bad2-bcb5424a3732" xmlns:ns3="039ffa4b-2fff-4d72-8484-010de41e2ea0" targetNamespace="http://schemas.microsoft.com/office/2006/metadata/properties" ma:root="true" ma:fieldsID="6120b9d982db3e551a2d6a1d4931623f" ns2:_="" ns3:_="">
    <xsd:import namespace="82abd6ce-eda6-4890-bad2-bcb5424a3732"/>
    <xsd:import namespace="039ffa4b-2fff-4d72-8484-010de41e2ea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new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abd6ce-eda6-4890-bad2-bcb5424a373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4e495ce-0c88-4e7d-88ef-80d18dade1d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new" ma:index="26" nillable="true" ma:displayName="new" ma:format="Dropdown" ma:internalName="new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9ffa4b-2fff-4d72-8484-010de41e2ea0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cb33676d-12cd-4f22-9e9f-0d62d4b313d7}" ma:internalName="TaxCatchAll" ma:showField="CatchAllData" ma:web="039ffa4b-2fff-4d72-8484-010de41e2ea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ew xmlns="82abd6ce-eda6-4890-bad2-bcb5424a3732" xsi:nil="true"/>
    <lcf76f155ced4ddcb4097134ff3c332f xmlns="82abd6ce-eda6-4890-bad2-bcb5424a3732">
      <Terms xmlns="http://schemas.microsoft.com/office/infopath/2007/PartnerControls"/>
    </lcf76f155ced4ddcb4097134ff3c332f>
    <TaxCatchAll xmlns="039ffa4b-2fff-4d72-8484-010de41e2ea0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F92881B-91DC-4EA4-842B-8A169E7AC2A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2abd6ce-eda6-4890-bad2-bcb5424a3732"/>
    <ds:schemaRef ds:uri="039ffa4b-2fff-4d72-8484-010de41e2ea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3B15EA4-4481-4675-94FE-505D90171E60}">
  <ds:schemaRefs>
    <ds:schemaRef ds:uri="http://schemas.microsoft.com/office/2006/metadata/properties"/>
    <ds:schemaRef ds:uri="http://purl.org/dc/dcmitype/"/>
    <ds:schemaRef ds:uri="http://schemas.microsoft.com/office/2006/documentManagement/types"/>
    <ds:schemaRef ds:uri="http://purl.org/dc/elements/1.1/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039ffa4b-2fff-4d72-8484-010de41e2ea0"/>
    <ds:schemaRef ds:uri="82abd6ce-eda6-4890-bad2-bcb5424a3732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4F6697B8-16EB-48DF-9D52-14E355196D0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118</TotalTime>
  <Words>0</Words>
  <Application>Microsoft Office PowerPoint</Application>
  <PresentationFormat>Custom</PresentationFormat>
  <Paragraphs>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Elmar Admin</dc:creator>
  <cp:lastModifiedBy>Nicola Newman</cp:lastModifiedBy>
  <cp:revision>1</cp:revision>
  <cp:lastPrinted>2025-03-12T12:44:51Z</cp:lastPrinted>
  <dcterms:created xsi:type="dcterms:W3CDTF">2025-03-12T11:02:21Z</dcterms:created>
  <dcterms:modified xsi:type="dcterms:W3CDTF">2025-05-14T14:10:04Z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0x01010084005F9A98E6A84090C41B934C1FDACC</vt:lpwstr>
  </property>
  <property fmtid="{D5CDD505-2E9C-101B-9397-08002B2CF9AE}" pid="3" name="MediaServiceImageTags">
    <vt:lpwstr/>
  </property>
</Properties>
</file>