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EBAD04-E1D7-41C5-8FB5-81D602A77C16}" v="22" dt="2025-03-12T14:42:27.7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7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mar Admin" userId="b67c976e-b4b5-4e98-9417-94208f53ec99" providerId="ADAL" clId="{63EBAD04-E1D7-41C5-8FB5-81D602A77C16}"/>
    <pc:docChg chg="custSel addSld modSld">
      <pc:chgData name="Elmar Admin" userId="b67c976e-b4b5-4e98-9417-94208f53ec99" providerId="ADAL" clId="{63EBAD04-E1D7-41C5-8FB5-81D602A77C16}" dt="2025-03-12T14:42:27.710" v="33"/>
      <pc:docMkLst>
        <pc:docMk/>
      </pc:docMkLst>
      <pc:sldChg chg="addSp delSp">
        <pc:chgData name="Elmar Admin" userId="b67c976e-b4b5-4e98-9417-94208f53ec99" providerId="ADAL" clId="{63EBAD04-E1D7-41C5-8FB5-81D602A77C16}" dt="2025-03-12T14:42:22.940" v="32"/>
        <pc:sldMkLst>
          <pc:docMk/>
          <pc:sldMk cId="4268961012" sldId="256"/>
        </pc:sldMkLst>
        <pc:picChg chg="add del">
          <ac:chgData name="Elmar Admin" userId="b67c976e-b4b5-4e98-9417-94208f53ec99" providerId="ADAL" clId="{63EBAD04-E1D7-41C5-8FB5-81D602A77C16}" dt="2025-03-12T14:42:11.179" v="31" actId="478"/>
          <ac:picMkLst>
            <pc:docMk/>
            <pc:sldMk cId="4268961012" sldId="256"/>
            <ac:picMk id="4098" creationId="{F757D7C3-3B47-C63A-E74F-0D03E1E0D00D}"/>
          </ac:picMkLst>
        </pc:picChg>
        <pc:picChg chg="add">
          <ac:chgData name="Elmar Admin" userId="b67c976e-b4b5-4e98-9417-94208f53ec99" providerId="ADAL" clId="{63EBAD04-E1D7-41C5-8FB5-81D602A77C16}" dt="2025-03-12T14:42:22.940" v="32"/>
          <ac:picMkLst>
            <pc:docMk/>
            <pc:sldMk cId="4268961012" sldId="256"/>
            <ac:picMk id="4100" creationId="{C2F0BC1C-878F-5B12-E4AD-9223EDCD644A}"/>
          </ac:picMkLst>
        </pc:picChg>
      </pc:sldChg>
      <pc:sldChg chg="addSp delSp new mod">
        <pc:chgData name="Elmar Admin" userId="b67c976e-b4b5-4e98-9417-94208f53ec99" providerId="ADAL" clId="{63EBAD04-E1D7-41C5-8FB5-81D602A77C16}" dt="2025-03-12T14:42:27.710" v="33"/>
        <pc:sldMkLst>
          <pc:docMk/>
          <pc:sldMk cId="2565485375" sldId="257"/>
        </pc:sldMkLst>
        <pc:spChg chg="del">
          <ac:chgData name="Elmar Admin" userId="b67c976e-b4b5-4e98-9417-94208f53ec99" providerId="ADAL" clId="{63EBAD04-E1D7-41C5-8FB5-81D602A77C16}" dt="2025-03-12T11:01:13.029" v="4" actId="478"/>
          <ac:spMkLst>
            <pc:docMk/>
            <pc:sldMk cId="2565485375" sldId="257"/>
            <ac:spMk id="2" creationId="{C38E7D7C-61A8-2944-473A-3727B9371164}"/>
          </ac:spMkLst>
        </pc:spChg>
        <pc:spChg chg="del">
          <ac:chgData name="Elmar Admin" userId="b67c976e-b4b5-4e98-9417-94208f53ec99" providerId="ADAL" clId="{63EBAD04-E1D7-41C5-8FB5-81D602A77C16}" dt="2025-03-12T11:01:13.029" v="4" actId="478"/>
          <ac:spMkLst>
            <pc:docMk/>
            <pc:sldMk cId="2565485375" sldId="257"/>
            <ac:spMk id="3" creationId="{2A35D4F1-07C7-FF51-61E0-3CEC808D9DE2}"/>
          </ac:spMkLst>
        </pc:spChg>
        <pc:picChg chg="add del">
          <ac:chgData name="Elmar Admin" userId="b67c976e-b4b5-4e98-9417-94208f53ec99" providerId="ADAL" clId="{63EBAD04-E1D7-41C5-8FB5-81D602A77C16}" dt="2025-03-12T12:53:57.953" v="28" actId="478"/>
          <ac:picMkLst>
            <pc:docMk/>
            <pc:sldMk cId="2565485375" sldId="257"/>
            <ac:picMk id="5122" creationId="{1E6F2E4E-8684-F026-D5FA-3924EF547468}"/>
          </ac:picMkLst>
        </pc:picChg>
        <pc:picChg chg="add del">
          <ac:chgData name="Elmar Admin" userId="b67c976e-b4b5-4e98-9417-94208f53ec99" providerId="ADAL" clId="{63EBAD04-E1D7-41C5-8FB5-81D602A77C16}" dt="2025-03-12T14:42:09.484" v="30" actId="478"/>
          <ac:picMkLst>
            <pc:docMk/>
            <pc:sldMk cId="2565485375" sldId="257"/>
            <ac:picMk id="5124" creationId="{95416FD9-C8BE-857B-0593-782FC87600BE}"/>
          </ac:picMkLst>
        </pc:picChg>
        <pc:picChg chg="add">
          <ac:chgData name="Elmar Admin" userId="b67c976e-b4b5-4e98-9417-94208f53ec99" providerId="ADAL" clId="{63EBAD04-E1D7-41C5-8FB5-81D602A77C16}" dt="2025-03-12T14:42:27.710" v="33"/>
          <ac:picMkLst>
            <pc:docMk/>
            <pc:sldMk cId="2565485375" sldId="257"/>
            <ac:picMk id="5126" creationId="{95A2BA0A-FFF6-B95A-ACF4-227171E06F94}"/>
          </ac:picMkLst>
        </pc:picChg>
      </pc:sldChg>
      <pc:sldChg chg="addSp delSp new mod">
        <pc:chgData name="Elmar Admin" userId="b67c976e-b4b5-4e98-9417-94208f53ec99" providerId="ADAL" clId="{63EBAD04-E1D7-41C5-8FB5-81D602A77C16}" dt="2025-03-12T12:11:52.164" v="26"/>
        <pc:sldMkLst>
          <pc:docMk/>
          <pc:sldMk cId="2058128380" sldId="258"/>
        </pc:sldMkLst>
        <pc:spChg chg="del">
          <ac:chgData name="Elmar Admin" userId="b67c976e-b4b5-4e98-9417-94208f53ec99" providerId="ADAL" clId="{63EBAD04-E1D7-41C5-8FB5-81D602A77C16}" dt="2025-03-12T11:01:35.763" v="11" actId="478"/>
          <ac:spMkLst>
            <pc:docMk/>
            <pc:sldMk cId="2058128380" sldId="258"/>
            <ac:spMk id="2" creationId="{5C446F12-FF61-02D6-9E44-1D8B7125FFBA}"/>
          </ac:spMkLst>
        </pc:spChg>
        <pc:spChg chg="del">
          <ac:chgData name="Elmar Admin" userId="b67c976e-b4b5-4e98-9417-94208f53ec99" providerId="ADAL" clId="{63EBAD04-E1D7-41C5-8FB5-81D602A77C16}" dt="2025-03-12T11:01:35.763" v="11" actId="478"/>
          <ac:spMkLst>
            <pc:docMk/>
            <pc:sldMk cId="2058128380" sldId="258"/>
            <ac:spMk id="3" creationId="{DADCC3E3-47FB-85C5-4B18-E067C2C8C653}"/>
          </ac:spMkLst>
        </pc:spChg>
        <pc:picChg chg="add">
          <ac:chgData name="Elmar Admin" userId="b67c976e-b4b5-4e98-9417-94208f53ec99" providerId="ADAL" clId="{63EBAD04-E1D7-41C5-8FB5-81D602A77C16}" dt="2025-03-12T12:11:52.164" v="26"/>
          <ac:picMkLst>
            <pc:docMk/>
            <pc:sldMk cId="2058128380" sldId="258"/>
            <ac:picMk id="6146" creationId="{F0C9B006-ED62-A982-8ACD-A54497E4B981}"/>
          </ac:picMkLst>
        </pc:picChg>
      </pc:sldChg>
      <pc:sldChg chg="addSp delSp modSp new mod">
        <pc:chgData name="Elmar Admin" userId="b67c976e-b4b5-4e98-9417-94208f53ec99" providerId="ADAL" clId="{63EBAD04-E1D7-41C5-8FB5-81D602A77C16}" dt="2025-03-12T11:10:35.060" v="23"/>
        <pc:sldMkLst>
          <pc:docMk/>
          <pc:sldMk cId="2293284713" sldId="259"/>
        </pc:sldMkLst>
        <pc:spChg chg="del mod">
          <ac:chgData name="Elmar Admin" userId="b67c976e-b4b5-4e98-9417-94208f53ec99" providerId="ADAL" clId="{63EBAD04-E1D7-41C5-8FB5-81D602A77C16}" dt="2025-03-12T11:01:17.263" v="6" actId="478"/>
          <ac:spMkLst>
            <pc:docMk/>
            <pc:sldMk cId="2293284713" sldId="259"/>
            <ac:spMk id="2" creationId="{18276EFE-9246-2BEC-B52F-4B885BFEF6A2}"/>
          </ac:spMkLst>
        </pc:spChg>
        <pc:spChg chg="del">
          <ac:chgData name="Elmar Admin" userId="b67c976e-b4b5-4e98-9417-94208f53ec99" providerId="ADAL" clId="{63EBAD04-E1D7-41C5-8FB5-81D602A77C16}" dt="2025-03-12T11:01:18.498" v="7" actId="478"/>
          <ac:spMkLst>
            <pc:docMk/>
            <pc:sldMk cId="2293284713" sldId="259"/>
            <ac:spMk id="3" creationId="{A3F45FFE-020F-8546-8B0C-CEDAFE5D0072}"/>
          </ac:spMkLst>
        </pc:spChg>
        <pc:spChg chg="add del mod">
          <ac:chgData name="Elmar Admin" userId="b67c976e-b4b5-4e98-9417-94208f53ec99" providerId="ADAL" clId="{63EBAD04-E1D7-41C5-8FB5-81D602A77C16}" dt="2025-03-12T11:10:28.665" v="22" actId="478"/>
          <ac:spMkLst>
            <pc:docMk/>
            <pc:sldMk cId="2293284713" sldId="259"/>
            <ac:spMk id="5" creationId="{7538FA8D-E281-DEE4-E9E2-C20347763C04}"/>
          </ac:spMkLst>
        </pc:spChg>
        <pc:picChg chg="add">
          <ac:chgData name="Elmar Admin" userId="b67c976e-b4b5-4e98-9417-94208f53ec99" providerId="ADAL" clId="{63EBAD04-E1D7-41C5-8FB5-81D602A77C16}" dt="2025-03-12T11:10:35.060" v="23"/>
          <ac:picMkLst>
            <pc:docMk/>
            <pc:sldMk cId="2293284713" sldId="259"/>
            <ac:picMk id="3074" creationId="{C262B928-8C63-0C78-7389-DAAE97C8A7CB}"/>
          </ac:picMkLst>
        </pc:picChg>
      </pc:sldChg>
      <pc:sldChg chg="addSp delSp new mod">
        <pc:chgData name="Elmar Admin" userId="b67c976e-b4b5-4e98-9417-94208f53ec99" providerId="ADAL" clId="{63EBAD04-E1D7-41C5-8FB5-81D602A77C16}" dt="2025-03-12T12:12:04.730" v="27"/>
        <pc:sldMkLst>
          <pc:docMk/>
          <pc:sldMk cId="1749479450" sldId="260"/>
        </pc:sldMkLst>
        <pc:spChg chg="del">
          <ac:chgData name="Elmar Admin" userId="b67c976e-b4b5-4e98-9417-94208f53ec99" providerId="ADAL" clId="{63EBAD04-E1D7-41C5-8FB5-81D602A77C16}" dt="2025-03-12T11:01:21.919" v="8" actId="478"/>
          <ac:spMkLst>
            <pc:docMk/>
            <pc:sldMk cId="1749479450" sldId="260"/>
            <ac:spMk id="2" creationId="{8907AD25-0652-1DB2-6F05-303716AAD6DF}"/>
          </ac:spMkLst>
        </pc:spChg>
        <pc:spChg chg="del">
          <ac:chgData name="Elmar Admin" userId="b67c976e-b4b5-4e98-9417-94208f53ec99" providerId="ADAL" clId="{63EBAD04-E1D7-41C5-8FB5-81D602A77C16}" dt="2025-03-12T11:01:21.919" v="8" actId="478"/>
          <ac:spMkLst>
            <pc:docMk/>
            <pc:sldMk cId="1749479450" sldId="260"/>
            <ac:spMk id="3" creationId="{1634A8A5-F9BF-B424-7267-35FAD9702F11}"/>
          </ac:spMkLst>
        </pc:spChg>
        <pc:picChg chg="add">
          <ac:chgData name="Elmar Admin" userId="b67c976e-b4b5-4e98-9417-94208f53ec99" providerId="ADAL" clId="{63EBAD04-E1D7-41C5-8FB5-81D602A77C16}" dt="2025-03-12T12:12:04.730" v="27"/>
          <ac:picMkLst>
            <pc:docMk/>
            <pc:sldMk cId="1749479450" sldId="260"/>
            <ac:picMk id="7170" creationId="{5EFD25F0-45AC-BC7F-1509-21B9A90F1BAD}"/>
          </ac:picMkLst>
        </pc:picChg>
      </pc:sldChg>
      <pc:sldChg chg="addSp new">
        <pc:chgData name="Elmar Admin" userId="b67c976e-b4b5-4e98-9417-94208f53ec99" providerId="ADAL" clId="{63EBAD04-E1D7-41C5-8FB5-81D602A77C16}" dt="2025-03-12T11:10:01.889" v="19"/>
        <pc:sldMkLst>
          <pc:docMk/>
          <pc:sldMk cId="1672202893" sldId="261"/>
        </pc:sldMkLst>
        <pc:picChg chg="add">
          <ac:chgData name="Elmar Admin" userId="b67c976e-b4b5-4e98-9417-94208f53ec99" providerId="ADAL" clId="{63EBAD04-E1D7-41C5-8FB5-81D602A77C16}" dt="2025-03-12T11:10:01.889" v="19"/>
          <ac:picMkLst>
            <pc:docMk/>
            <pc:sldMk cId="1672202893" sldId="261"/>
            <ac:picMk id="2050" creationId="{8788FB82-0DD5-63C8-D8D2-11412C2819B9}"/>
          </ac:picMkLst>
        </pc:picChg>
      </pc:sldChg>
      <pc:sldChg chg="addSp modSp new">
        <pc:chgData name="Elmar Admin" userId="b67c976e-b4b5-4e98-9417-94208f53ec99" providerId="ADAL" clId="{63EBAD04-E1D7-41C5-8FB5-81D602A77C16}" dt="2025-03-12T11:09:03.224" v="18" actId="14100"/>
        <pc:sldMkLst>
          <pc:docMk/>
          <pc:sldMk cId="555280843" sldId="262"/>
        </pc:sldMkLst>
        <pc:picChg chg="add mod">
          <ac:chgData name="Elmar Admin" userId="b67c976e-b4b5-4e98-9417-94208f53ec99" providerId="ADAL" clId="{63EBAD04-E1D7-41C5-8FB5-81D602A77C16}" dt="2025-03-12T11:09:03.224" v="18" actId="14100"/>
          <ac:picMkLst>
            <pc:docMk/>
            <pc:sldMk cId="555280843" sldId="262"/>
            <ac:picMk id="1026" creationId="{4BED6CFC-7840-AEF7-2459-6A74C0DC9F8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96E3-272B-4B58-AB09-F0B71EEDE994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3B7B-CD01-4DB6-9785-EF9D0FAC0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062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96E3-272B-4B58-AB09-F0B71EEDE994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3B7B-CD01-4DB6-9785-EF9D0FAC0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542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96E3-272B-4B58-AB09-F0B71EEDE994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3B7B-CD01-4DB6-9785-EF9D0FAC0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073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96E3-272B-4B58-AB09-F0B71EEDE994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3B7B-CD01-4DB6-9785-EF9D0FAC0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504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96E3-272B-4B58-AB09-F0B71EEDE994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3B7B-CD01-4DB6-9785-EF9D0FAC0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516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96E3-272B-4B58-AB09-F0B71EEDE994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3B7B-CD01-4DB6-9785-EF9D0FAC0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675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96E3-272B-4B58-AB09-F0B71EEDE994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3B7B-CD01-4DB6-9785-EF9D0FAC0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898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96E3-272B-4B58-AB09-F0B71EEDE994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3B7B-CD01-4DB6-9785-EF9D0FAC0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58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96E3-272B-4B58-AB09-F0B71EEDE994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3B7B-CD01-4DB6-9785-EF9D0FAC0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63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96E3-272B-4B58-AB09-F0B71EEDE994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3B7B-CD01-4DB6-9785-EF9D0FAC0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856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B96E3-272B-4B58-AB09-F0B71EEDE994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43B7B-CD01-4DB6-9785-EF9D0FAC0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680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9B96E3-272B-4B58-AB09-F0B71EEDE994}" type="datetimeFigureOut">
              <a:rPr lang="en-GB" smtClean="0"/>
              <a:t>12/03/2025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C43B7B-CD01-4DB6-9785-EF9D0FAC0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200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C2F0BC1C-878F-5B12-E4AD-9223EDCD6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961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>
            <a:extLst>
              <a:ext uri="{FF2B5EF4-FFF2-40B4-BE49-F238E27FC236}">
                <a16:creationId xmlns:a16="http://schemas.microsoft.com/office/drawing/2014/main" id="{95A2BA0A-FFF6-B95A-ACF4-227171E06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485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F0C9B006-ED62-A982-8ACD-A54497E4B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8128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C262B928-8C63-0C78-7389-DAAE97C8A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3284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5EFD25F0-45AC-BC7F-1509-21B9A90F1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479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788FB82-0DD5-63C8-D8D2-11412C281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202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BED6CFC-7840-AEF7-2459-6A74C0DC9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2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280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ew xmlns="82abd6ce-eda6-4890-bad2-bcb5424a3732" xsi:nil="true"/>
    <lcf76f155ced4ddcb4097134ff3c332f xmlns="82abd6ce-eda6-4890-bad2-bcb5424a3732">
      <Terms xmlns="http://schemas.microsoft.com/office/infopath/2007/PartnerControls"/>
    </lcf76f155ced4ddcb4097134ff3c332f>
    <TaxCatchAll xmlns="039ffa4b-2fff-4d72-8484-010de41e2ea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005F9A98E6A84090C41B934C1FDACC" ma:contentTypeVersion="19" ma:contentTypeDescription="Create a new document." ma:contentTypeScope="" ma:versionID="b1792fd3401ac5c04dff238c9beab068">
  <xsd:schema xmlns:xsd="http://www.w3.org/2001/XMLSchema" xmlns:xs="http://www.w3.org/2001/XMLSchema" xmlns:p="http://schemas.microsoft.com/office/2006/metadata/properties" xmlns:ns2="82abd6ce-eda6-4890-bad2-bcb5424a3732" xmlns:ns3="039ffa4b-2fff-4d72-8484-010de41e2ea0" targetNamespace="http://schemas.microsoft.com/office/2006/metadata/properties" ma:root="true" ma:fieldsID="6120b9d982db3e551a2d6a1d4931623f" ns2:_="" ns3:_="">
    <xsd:import namespace="82abd6ce-eda6-4890-bad2-bcb5424a3732"/>
    <xsd:import namespace="039ffa4b-2fff-4d72-8484-010de41e2e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new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bd6ce-eda6-4890-bad2-bcb5424a37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e495ce-0c88-4e7d-88ef-80d18dade1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ew" ma:index="26" nillable="true" ma:displayName="new" ma:format="Dropdown" ma:internalName="new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9ffa4b-2fff-4d72-8484-010de41e2ea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b33676d-12cd-4f22-9e9f-0d62d4b313d7}" ma:internalName="TaxCatchAll" ma:showField="CatchAllData" ma:web="039ffa4b-2fff-4d72-8484-010de41e2e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8C76E7-9764-4BF0-A8E5-80CA12252AB2}">
  <ds:schemaRefs>
    <ds:schemaRef ds:uri="http://purl.org/dc/dcmitype/"/>
    <ds:schemaRef ds:uri="http://purl.org/dc/terms/"/>
    <ds:schemaRef ds:uri="http://schemas.microsoft.com/office/2006/metadata/properties"/>
    <ds:schemaRef ds:uri="039ffa4b-2fff-4d72-8484-010de41e2ea0"/>
    <ds:schemaRef ds:uri="http://www.w3.org/XML/1998/namespace"/>
    <ds:schemaRef ds:uri="http://purl.org/dc/elements/1.1/"/>
    <ds:schemaRef ds:uri="http://schemas.microsoft.com/office/infopath/2007/PartnerControls"/>
    <ds:schemaRef ds:uri="82abd6ce-eda6-4890-bad2-bcb5424a3732"/>
    <ds:schemaRef ds:uri="http://schemas.microsoft.com/office/2006/documentManagement/typ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CA651BE2-1A4C-4725-8AC9-DA9A4020D0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49EAA2-CF4F-48B0-8EA8-292020192D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abd6ce-eda6-4890-bad2-bcb5424a3732"/>
    <ds:schemaRef ds:uri="039ffa4b-2fff-4d72-8484-010de41e2e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</TotalTime>
  <Words>0</Words>
  <Application>Microsoft Office PowerPoint</Application>
  <PresentationFormat>Custom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Elmar Admin</dc:creator>
  <cp:lastModifiedBy>Elmar Admin</cp:lastModifiedBy>
  <cp:revision>1</cp:revision>
  <cp:lastPrinted>2025-03-12T12:44:45Z</cp:lastPrinted>
  <dcterms:created xsi:type="dcterms:W3CDTF">2025-03-12T10:58:54Z</dcterms:created>
  <dcterms:modified xsi:type="dcterms:W3CDTF">2025-03-12T14:42:29Z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0x01010084005F9A98E6A84090C41B934C1FDACC</vt:lpwstr>
  </property>
  <property fmtid="{D5CDD505-2E9C-101B-9397-08002B2CF9AE}" pid="3" name="MediaServiceImageTags">
    <vt:lpwstr/>
  </property>
</Properties>
</file>